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26"/>
  </p:notesMasterIdLst>
  <p:sldIdLst>
    <p:sldId id="256"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57" r:id="rId21"/>
    <p:sldId id="258" r:id="rId22"/>
    <p:sldId id="260" r:id="rId23"/>
    <p:sldId id="259" r:id="rId24"/>
    <p:sldId id="26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620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BB2A6-4A92-4051-823F-DA7F2539B534}" v="87" dt="2023-07-09T15:33:19.859"/>
    <p1510:client id="{7F6D09C9-833F-AADB-8718-DBD177A61B0B}" v="1" dt="2023-07-10T10:30:04.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6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lowe" userId="S::tom.lowe_port.ac.uk#ext#@newcastle.onmicrosoft.com::4d309f16-81f2-4568-9c39-a52281c0adf2" providerId="AD" clId="Web-{7F6D09C9-833F-AADB-8718-DBD177A61B0B}"/>
    <pc:docChg chg="modSld">
      <pc:chgData name="tom.lowe" userId="S::tom.lowe_port.ac.uk#ext#@newcastle.onmicrosoft.com::4d309f16-81f2-4568-9c39-a52281c0adf2" providerId="AD" clId="Web-{7F6D09C9-833F-AADB-8718-DBD177A61B0B}" dt="2023-07-10T10:30:04.728" v="0" actId="20577"/>
      <pc:docMkLst>
        <pc:docMk/>
      </pc:docMkLst>
      <pc:sldChg chg="modSp">
        <pc:chgData name="tom.lowe" userId="S::tom.lowe_port.ac.uk#ext#@newcastle.onmicrosoft.com::4d309f16-81f2-4568-9c39-a52281c0adf2" providerId="AD" clId="Web-{7F6D09C9-833F-AADB-8718-DBD177A61B0B}" dt="2023-07-10T10:30:04.728" v="0" actId="20577"/>
        <pc:sldMkLst>
          <pc:docMk/>
          <pc:sldMk cId="3499724594" sldId="256"/>
        </pc:sldMkLst>
        <pc:spChg chg="mod">
          <ac:chgData name="tom.lowe" userId="S::tom.lowe_port.ac.uk#ext#@newcastle.onmicrosoft.com::4d309f16-81f2-4568-9c39-a52281c0adf2" providerId="AD" clId="Web-{7F6D09C9-833F-AADB-8718-DBD177A61B0B}" dt="2023-07-10T10:30:04.728" v="0" actId="20577"/>
          <ac:spMkLst>
            <pc:docMk/>
            <pc:sldMk cId="3499724594" sldId="256"/>
            <ac:spMk id="3" creationId="{765A32EC-2BCB-97FE-A7BE-DDCEF92CC385}"/>
          </ac:spMkLst>
        </pc:spChg>
      </pc:sldChg>
    </pc:docChg>
  </pc:docChgLst>
  <pc:docChgLst>
    <pc:chgData name="Rachel Forsyth" userId="c3bb3360-15dc-450f-b9e0-82cb8f0f3b17" providerId="ADAL" clId="{9EDC5BB0-72D3-45DA-994D-EB202C70C82C}"/>
    <pc:docChg chg="addSld modSld sldOrd">
      <pc:chgData name="Rachel Forsyth" userId="c3bb3360-15dc-450f-b9e0-82cb8f0f3b17" providerId="ADAL" clId="{9EDC5BB0-72D3-45DA-994D-EB202C70C82C}" dt="2023-07-07T16:03:38.150" v="118"/>
      <pc:docMkLst>
        <pc:docMk/>
      </pc:docMkLst>
      <pc:sldChg chg="modSp mod">
        <pc:chgData name="Rachel Forsyth" userId="c3bb3360-15dc-450f-b9e0-82cb8f0f3b17" providerId="ADAL" clId="{9EDC5BB0-72D3-45DA-994D-EB202C70C82C}" dt="2023-07-07T16:02:07.781" v="115" actId="207"/>
        <pc:sldMkLst>
          <pc:docMk/>
          <pc:sldMk cId="4138095190" sldId="259"/>
        </pc:sldMkLst>
        <pc:spChg chg="mod">
          <ac:chgData name="Rachel Forsyth" userId="c3bb3360-15dc-450f-b9e0-82cb8f0f3b17" providerId="ADAL" clId="{9EDC5BB0-72D3-45DA-994D-EB202C70C82C}" dt="2023-07-07T16:02:07.781" v="115" actId="207"/>
          <ac:spMkLst>
            <pc:docMk/>
            <pc:sldMk cId="4138095190" sldId="259"/>
            <ac:spMk id="5" creationId="{18E2150E-1378-5271-DBDA-B426D3B3D80F}"/>
          </ac:spMkLst>
        </pc:spChg>
        <pc:picChg chg="mod modCrop">
          <ac:chgData name="Rachel Forsyth" userId="c3bb3360-15dc-450f-b9e0-82cb8f0f3b17" providerId="ADAL" clId="{9EDC5BB0-72D3-45DA-994D-EB202C70C82C}" dt="2023-07-07T16:01:52.035" v="114" actId="14100"/>
          <ac:picMkLst>
            <pc:docMk/>
            <pc:sldMk cId="4138095190" sldId="259"/>
            <ac:picMk id="4" creationId="{92223EB8-674F-7311-920F-5D5BFD04FE4B}"/>
          </ac:picMkLst>
        </pc:picChg>
      </pc:sldChg>
      <pc:sldChg chg="new ord">
        <pc:chgData name="Rachel Forsyth" userId="c3bb3360-15dc-450f-b9e0-82cb8f0f3b17" providerId="ADAL" clId="{9EDC5BB0-72D3-45DA-994D-EB202C70C82C}" dt="2023-07-07T16:03:38.150" v="118"/>
        <pc:sldMkLst>
          <pc:docMk/>
          <pc:sldMk cId="2390165620" sldId="261"/>
        </pc:sldMkLst>
      </pc:sldChg>
    </pc:docChg>
  </pc:docChgLst>
  <pc:docChgLst>
    <pc:chgData name="Lebihan, Jill" userId="S::scsjlb_hallam.shu.ac.uk#ext#@newcastle.onmicrosoft.com::e040b76c-04a0-455c-ae3c-ec94f1aa13f1" providerId="AD" clId="Web-{3A9BB2A6-4A92-4051-823F-DA7F2539B534}"/>
    <pc:docChg chg="addSld delSld modSld sldOrd addMainMaster modMainMaster">
      <pc:chgData name="Lebihan, Jill" userId="S::scsjlb_hallam.shu.ac.uk#ext#@newcastle.onmicrosoft.com::e040b76c-04a0-455c-ae3c-ec94f1aa13f1" providerId="AD" clId="Web-{3A9BB2A6-4A92-4051-823F-DA7F2539B534}" dt="2023-07-09T15:21:33.379" v="153" actId="14100"/>
      <pc:docMkLst>
        <pc:docMk/>
      </pc:docMkLst>
      <pc:sldChg chg="addSp delSp modSp mod ord setBg">
        <pc:chgData name="Lebihan, Jill" userId="S::scsjlb_hallam.shu.ac.uk#ext#@newcastle.onmicrosoft.com::e040b76c-04a0-455c-ae3c-ec94f1aa13f1" providerId="AD" clId="Web-{3A9BB2A6-4A92-4051-823F-DA7F2539B534}" dt="2023-07-09T15:16:17.150" v="137" actId="20577"/>
        <pc:sldMkLst>
          <pc:docMk/>
          <pc:sldMk cId="238420236" sldId="257"/>
        </pc:sldMkLst>
        <pc:spChg chg="add mod ord">
          <ac:chgData name="Lebihan, Jill" userId="S::scsjlb_hallam.shu.ac.uk#ext#@newcastle.onmicrosoft.com::e040b76c-04a0-455c-ae3c-ec94f1aa13f1" providerId="AD" clId="Web-{3A9BB2A6-4A92-4051-823F-DA7F2539B534}" dt="2023-07-09T15:16:17.150" v="137" actId="20577"/>
          <ac:spMkLst>
            <pc:docMk/>
            <pc:sldMk cId="238420236" sldId="257"/>
            <ac:spMk id="2" creationId="{8D4D795C-8D37-CFC7-A6C4-6BBD5D6AC530}"/>
          </ac:spMkLst>
        </pc:spChg>
        <pc:spChg chg="mod">
          <ac:chgData name="Lebihan, Jill" userId="S::scsjlb_hallam.shu.ac.uk#ext#@newcastle.onmicrosoft.com::e040b76c-04a0-455c-ae3c-ec94f1aa13f1" providerId="AD" clId="Web-{3A9BB2A6-4A92-4051-823F-DA7F2539B534}" dt="2023-07-09T15:15:53.571" v="133" actId="20577"/>
          <ac:spMkLst>
            <pc:docMk/>
            <pc:sldMk cId="238420236" sldId="257"/>
            <ac:spMk id="6" creationId="{126C44FA-57E9-F8BA-0D9F-E1FB95E0D97F}"/>
          </ac:spMkLst>
        </pc:spChg>
        <pc:spChg chg="add del">
          <ac:chgData name="Lebihan, Jill" userId="S::scsjlb_hallam.shu.ac.uk#ext#@newcastle.onmicrosoft.com::e040b76c-04a0-455c-ae3c-ec94f1aa13f1" providerId="AD" clId="Web-{3A9BB2A6-4A92-4051-823F-DA7F2539B534}" dt="2023-07-09T15:16:09.993" v="135"/>
          <ac:spMkLst>
            <pc:docMk/>
            <pc:sldMk cId="238420236" sldId="257"/>
            <ac:spMk id="8" creationId="{7ED7575E-88D2-B771-681D-46A7E55415DD}"/>
          </ac:spMkLst>
        </pc:spChg>
        <pc:spChg chg="add">
          <ac:chgData name="Lebihan, Jill" userId="S::scsjlb_hallam.shu.ac.uk#ext#@newcastle.onmicrosoft.com::e040b76c-04a0-455c-ae3c-ec94f1aa13f1" providerId="AD" clId="Web-{3A9BB2A6-4A92-4051-823F-DA7F2539B534}" dt="2023-07-09T15:16:09.993" v="135"/>
          <ac:spMkLst>
            <pc:docMk/>
            <pc:sldMk cId="238420236" sldId="257"/>
            <ac:spMk id="12" creationId="{131BAD53-4E89-4F62-BBB7-26359763ED39}"/>
          </ac:spMkLst>
        </pc:spChg>
        <pc:spChg chg="add del">
          <ac:chgData name="Lebihan, Jill" userId="S::scsjlb_hallam.shu.ac.uk#ext#@newcastle.onmicrosoft.com::e040b76c-04a0-455c-ae3c-ec94f1aa13f1" providerId="AD" clId="Web-{3A9BB2A6-4A92-4051-823F-DA7F2539B534}" dt="2023-07-09T15:14:09.864" v="114"/>
          <ac:spMkLst>
            <pc:docMk/>
            <pc:sldMk cId="238420236" sldId="257"/>
            <ac:spMk id="13" creationId="{62756DA2-40EB-4C6F-B962-5822FFB54FB6}"/>
          </ac:spMkLst>
        </pc:spChg>
        <pc:spChg chg="add del">
          <ac:chgData name="Lebihan, Jill" userId="S::scsjlb_hallam.shu.ac.uk#ext#@newcastle.onmicrosoft.com::e040b76c-04a0-455c-ae3c-ec94f1aa13f1" providerId="AD" clId="Web-{3A9BB2A6-4A92-4051-823F-DA7F2539B534}" dt="2023-07-09T15:14:09.864" v="114"/>
          <ac:spMkLst>
            <pc:docMk/>
            <pc:sldMk cId="238420236" sldId="257"/>
            <ac:spMk id="14" creationId="{131BAD53-4E89-4F62-BBB7-26359763ED39}"/>
          </ac:spMkLst>
        </pc:spChg>
        <pc:spChg chg="add">
          <ac:chgData name="Lebihan, Jill" userId="S::scsjlb_hallam.shu.ac.uk#ext#@newcastle.onmicrosoft.com::e040b76c-04a0-455c-ae3c-ec94f1aa13f1" providerId="AD" clId="Web-{3A9BB2A6-4A92-4051-823F-DA7F2539B534}" dt="2023-07-09T15:16:09.993" v="135"/>
          <ac:spMkLst>
            <pc:docMk/>
            <pc:sldMk cId="238420236" sldId="257"/>
            <ac:spMk id="16" creationId="{62756DA2-40EB-4C6F-B962-5822FFB54FB6}"/>
          </ac:spMkLst>
        </pc:spChg>
        <pc:picChg chg="mod ord">
          <ac:chgData name="Lebihan, Jill" userId="S::scsjlb_hallam.shu.ac.uk#ext#@newcastle.onmicrosoft.com::e040b76c-04a0-455c-ae3c-ec94f1aa13f1" providerId="AD" clId="Web-{3A9BB2A6-4A92-4051-823F-DA7F2539B534}" dt="2023-07-09T15:16:09.993" v="135"/>
          <ac:picMkLst>
            <pc:docMk/>
            <pc:sldMk cId="238420236" sldId="257"/>
            <ac:picMk id="5" creationId="{3D88F179-3A1D-307D-5CD5-9117EA267D7C}"/>
          </ac:picMkLst>
        </pc:picChg>
        <pc:cxnChg chg="add del">
          <ac:chgData name="Lebihan, Jill" userId="S::scsjlb_hallam.shu.ac.uk#ext#@newcastle.onmicrosoft.com::e040b76c-04a0-455c-ae3c-ec94f1aa13f1" providerId="AD" clId="Web-{3A9BB2A6-4A92-4051-823F-DA7F2539B534}" dt="2023-07-09T15:16:09.993" v="135"/>
          <ac:cxnSpMkLst>
            <pc:docMk/>
            <pc:sldMk cId="238420236" sldId="257"/>
            <ac:cxnSpMk id="9" creationId="{249EDD1B-F94D-B4E6-ACAA-566B9A26FDE3}"/>
          </ac:cxnSpMkLst>
        </pc:cxnChg>
        <pc:cxnChg chg="add del">
          <ac:chgData name="Lebihan, Jill" userId="S::scsjlb_hallam.shu.ac.uk#ext#@newcastle.onmicrosoft.com::e040b76c-04a0-455c-ae3c-ec94f1aa13f1" providerId="AD" clId="Web-{3A9BB2A6-4A92-4051-823F-DA7F2539B534}" dt="2023-07-09T15:13:34.174" v="112"/>
          <ac:cxnSpMkLst>
            <pc:docMk/>
            <pc:sldMk cId="238420236" sldId="257"/>
            <ac:cxnSpMk id="11" creationId="{249EDD1B-F94D-B4E6-ACAA-566B9A26FDE3}"/>
          </ac:cxnSpMkLst>
        </pc:cxnChg>
      </pc:sldChg>
      <pc:sldChg chg="addSp delSp modSp mod setBg modNotes">
        <pc:chgData name="Lebihan, Jill" userId="S::scsjlb_hallam.shu.ac.uk#ext#@newcastle.onmicrosoft.com::e040b76c-04a0-455c-ae3c-ec94f1aa13f1" providerId="AD" clId="Web-{3A9BB2A6-4A92-4051-823F-DA7F2539B534}" dt="2023-07-09T15:21:33.379" v="153" actId="14100"/>
        <pc:sldMkLst>
          <pc:docMk/>
          <pc:sldMk cId="2390165620" sldId="261"/>
        </pc:sldMkLst>
        <pc:spChg chg="del">
          <ac:chgData name="Lebihan, Jill" userId="S::scsjlb_hallam.shu.ac.uk#ext#@newcastle.onmicrosoft.com::e040b76c-04a0-455c-ae3c-ec94f1aa13f1" providerId="AD" clId="Web-{3A9BB2A6-4A92-4051-823F-DA7F2539B534}" dt="2023-07-09T15:20:25.392" v="146"/>
          <ac:spMkLst>
            <pc:docMk/>
            <pc:sldMk cId="2390165620" sldId="261"/>
            <ac:spMk id="2" creationId="{EE72BB9B-DFBB-6D4C-2195-9A5D8B6E7486}"/>
          </ac:spMkLst>
        </pc:spChg>
        <pc:spChg chg="del">
          <ac:chgData name="Lebihan, Jill" userId="S::scsjlb_hallam.shu.ac.uk#ext#@newcastle.onmicrosoft.com::e040b76c-04a0-455c-ae3c-ec94f1aa13f1" providerId="AD" clId="Web-{3A9BB2A6-4A92-4051-823F-DA7F2539B534}" dt="2023-07-09T15:20:17.907" v="145"/>
          <ac:spMkLst>
            <pc:docMk/>
            <pc:sldMk cId="2390165620" sldId="261"/>
            <ac:spMk id="3" creationId="{A55C96EF-FFDB-A5E7-3A05-1AB9BB11E076}"/>
          </ac:spMkLst>
        </pc:spChg>
        <pc:spChg chg="add mod">
          <ac:chgData name="Lebihan, Jill" userId="S::scsjlb_hallam.shu.ac.uk#ext#@newcastle.onmicrosoft.com::e040b76c-04a0-455c-ae3c-ec94f1aa13f1" providerId="AD" clId="Web-{3A9BB2A6-4A92-4051-823F-DA7F2539B534}" dt="2023-07-09T15:21:33.379" v="153" actId="14100"/>
          <ac:spMkLst>
            <pc:docMk/>
            <pc:sldMk cId="2390165620" sldId="261"/>
            <ac:spMk id="5" creationId="{F32A53E5-93F8-C166-0330-471F4392853E}"/>
          </ac:spMkLst>
        </pc:spChg>
        <pc:spChg chg="add">
          <ac:chgData name="Lebihan, Jill" userId="S::scsjlb_hallam.shu.ac.uk#ext#@newcastle.onmicrosoft.com::e040b76c-04a0-455c-ae3c-ec94f1aa13f1" providerId="AD" clId="Web-{3A9BB2A6-4A92-4051-823F-DA7F2539B534}" dt="2023-07-09T15:20:25.392" v="146"/>
          <ac:spMkLst>
            <pc:docMk/>
            <pc:sldMk cId="2390165620" sldId="261"/>
            <ac:spMk id="9" creationId="{42A4FC2C-047E-45A5-965D-8E1E3BF09BC6}"/>
          </ac:spMkLst>
        </pc:spChg>
        <pc:picChg chg="add mod ord">
          <ac:chgData name="Lebihan, Jill" userId="S::scsjlb_hallam.shu.ac.uk#ext#@newcastle.onmicrosoft.com::e040b76c-04a0-455c-ae3c-ec94f1aa13f1" providerId="AD" clId="Web-{3A9BB2A6-4A92-4051-823F-DA7F2539B534}" dt="2023-07-09T15:20:25.392" v="146"/>
          <ac:picMkLst>
            <pc:docMk/>
            <pc:sldMk cId="2390165620" sldId="261"/>
            <ac:picMk id="4" creationId="{068DAE36-BCA2-146E-80DD-E7893CD658CA}"/>
          </ac:picMkLst>
        </pc:picChg>
      </pc:sldChg>
      <pc:sldChg chg="new del ord">
        <pc:chgData name="Lebihan, Jill" userId="S::scsjlb_hallam.shu.ac.uk#ext#@newcastle.onmicrosoft.com::e040b76c-04a0-455c-ae3c-ec94f1aa13f1" providerId="AD" clId="Web-{3A9BB2A6-4A92-4051-823F-DA7F2539B534}" dt="2023-07-09T15:13:02.559" v="110"/>
        <pc:sldMkLst>
          <pc:docMk/>
          <pc:sldMk cId="156386296" sldId="262"/>
        </pc:sldMkLst>
      </pc:sldChg>
      <pc:sldChg chg="add ord">
        <pc:chgData name="Lebihan, Jill" userId="S::scsjlb_hallam.shu.ac.uk#ext#@newcastle.onmicrosoft.com::e040b76c-04a0-455c-ae3c-ec94f1aa13f1" providerId="AD" clId="Web-{3A9BB2A6-4A92-4051-823F-DA7F2539B534}" dt="2023-07-09T15:05:24.789" v="2"/>
        <pc:sldMkLst>
          <pc:docMk/>
          <pc:sldMk cId="3864638475" sldId="263"/>
        </pc:sldMkLst>
      </pc:sldChg>
      <pc:sldChg chg="addSp delSp modSp add ord">
        <pc:chgData name="Lebihan, Jill" userId="S::scsjlb_hallam.shu.ac.uk#ext#@newcastle.onmicrosoft.com::e040b76c-04a0-455c-ae3c-ec94f1aa13f1" providerId="AD" clId="Web-{3A9BB2A6-4A92-4051-823F-DA7F2539B534}" dt="2023-07-09T15:17:48.997" v="142"/>
        <pc:sldMkLst>
          <pc:docMk/>
          <pc:sldMk cId="2655918407" sldId="264"/>
        </pc:sldMkLst>
        <pc:spChg chg="mod ord">
          <ac:chgData name="Lebihan, Jill" userId="S::scsjlb_hallam.shu.ac.uk#ext#@newcastle.onmicrosoft.com::e040b76c-04a0-455c-ae3c-ec94f1aa13f1" providerId="AD" clId="Web-{3A9BB2A6-4A92-4051-823F-DA7F2539B534}" dt="2023-07-09T15:17:48.997" v="142"/>
          <ac:spMkLst>
            <pc:docMk/>
            <pc:sldMk cId="2655918407" sldId="264"/>
            <ac:spMk id="2" creationId="{C3B6AA1E-33C0-3CDE-C4F3-1DB24586522D}"/>
          </ac:spMkLst>
        </pc:spChg>
        <pc:spChg chg="mod">
          <ac:chgData name="Lebihan, Jill" userId="S::scsjlb_hallam.shu.ac.uk#ext#@newcastle.onmicrosoft.com::e040b76c-04a0-455c-ae3c-ec94f1aa13f1" providerId="AD" clId="Web-{3A9BB2A6-4A92-4051-823F-DA7F2539B534}" dt="2023-07-09T15:17:48.997" v="142"/>
          <ac:spMkLst>
            <pc:docMk/>
            <pc:sldMk cId="2655918407" sldId="264"/>
            <ac:spMk id="3" creationId="{F6631A81-7891-EFE0-31A3-719C7FFE968F}"/>
          </ac:spMkLst>
        </pc:spChg>
        <pc:spChg chg="add del">
          <ac:chgData name="Lebihan, Jill" userId="S::scsjlb_hallam.shu.ac.uk#ext#@newcastle.onmicrosoft.com::e040b76c-04a0-455c-ae3c-ec94f1aa13f1" providerId="AD" clId="Web-{3A9BB2A6-4A92-4051-823F-DA7F2539B534}" dt="2023-07-09T15:17:48.997" v="142"/>
          <ac:spMkLst>
            <pc:docMk/>
            <pc:sldMk cId="2655918407" sldId="264"/>
            <ac:spMk id="9" creationId="{E51BA4DF-2BD4-4EC2-B1DB-B27C8AC71864}"/>
          </ac:spMkLst>
        </pc:spChg>
        <pc:spChg chg="add del">
          <ac:chgData name="Lebihan, Jill" userId="S::scsjlb_hallam.shu.ac.uk#ext#@newcastle.onmicrosoft.com::e040b76c-04a0-455c-ae3c-ec94f1aa13f1" providerId="AD" clId="Web-{3A9BB2A6-4A92-4051-823F-DA7F2539B534}" dt="2023-07-09T15:17:48.997" v="141"/>
          <ac:spMkLst>
            <pc:docMk/>
            <pc:sldMk cId="2655918407" sldId="264"/>
            <ac:spMk id="14" creationId="{04812C46-200A-4DEB-A05E-3ED6C68C2387}"/>
          </ac:spMkLst>
        </pc:spChg>
        <pc:spChg chg="add del">
          <ac:chgData name="Lebihan, Jill" userId="S::scsjlb_hallam.shu.ac.uk#ext#@newcastle.onmicrosoft.com::e040b76c-04a0-455c-ae3c-ec94f1aa13f1" providerId="AD" clId="Web-{3A9BB2A6-4A92-4051-823F-DA7F2539B534}" dt="2023-07-09T15:17:48.997" v="141"/>
          <ac:spMkLst>
            <pc:docMk/>
            <pc:sldMk cId="2655918407" sldId="264"/>
            <ac:spMk id="16" creationId="{D1EA859B-E555-4109-94F3-6700E046E008}"/>
          </ac:spMkLst>
        </pc:spChg>
        <pc:spChg chg="add">
          <ac:chgData name="Lebihan, Jill" userId="S::scsjlb_hallam.shu.ac.uk#ext#@newcastle.onmicrosoft.com::e040b76c-04a0-455c-ae3c-ec94f1aa13f1" providerId="AD" clId="Web-{3A9BB2A6-4A92-4051-823F-DA7F2539B534}" dt="2023-07-09T15:17:48.997" v="142"/>
          <ac:spMkLst>
            <pc:docMk/>
            <pc:sldMk cId="2655918407" sldId="264"/>
            <ac:spMk id="18" creationId="{79BB35BC-D5C2-4C8B-A22A-A71E6191913B}"/>
          </ac:spMkLst>
        </pc:spChg>
        <pc:picChg chg="mod">
          <ac:chgData name="Lebihan, Jill" userId="S::scsjlb_hallam.shu.ac.uk#ext#@newcastle.onmicrosoft.com::e040b76c-04a0-455c-ae3c-ec94f1aa13f1" providerId="AD" clId="Web-{3A9BB2A6-4A92-4051-823F-DA7F2539B534}" dt="2023-07-09T15:17:48.997" v="142"/>
          <ac:picMkLst>
            <pc:docMk/>
            <pc:sldMk cId="2655918407" sldId="264"/>
            <ac:picMk id="5" creationId="{5F46D730-80DC-AD55-F522-07223D09BC0D}"/>
          </ac:picMkLst>
        </pc:picChg>
      </pc:sldChg>
      <pc:sldChg chg="add">
        <pc:chgData name="Lebihan, Jill" userId="S::scsjlb_hallam.shu.ac.uk#ext#@newcastle.onmicrosoft.com::e040b76c-04a0-455c-ae3c-ec94f1aa13f1" providerId="AD" clId="Web-{3A9BB2A6-4A92-4051-823F-DA7F2539B534}" dt="2023-07-09T15:05:44.931" v="5"/>
        <pc:sldMkLst>
          <pc:docMk/>
          <pc:sldMk cId="866024768" sldId="265"/>
        </pc:sldMkLst>
      </pc:sldChg>
      <pc:sldChg chg="addSp delSp modSp add ord">
        <pc:chgData name="Lebihan, Jill" userId="S::scsjlb_hallam.shu.ac.uk#ext#@newcastle.onmicrosoft.com::e040b76c-04a0-455c-ae3c-ec94f1aa13f1" providerId="AD" clId="Web-{3A9BB2A6-4A92-4051-823F-DA7F2539B534}" dt="2023-07-09T15:17:05.636" v="138"/>
        <pc:sldMkLst>
          <pc:docMk/>
          <pc:sldMk cId="810272598" sldId="266"/>
        </pc:sldMkLst>
        <pc:spChg chg="mod">
          <ac:chgData name="Lebihan, Jill" userId="S::scsjlb_hallam.shu.ac.uk#ext#@newcastle.onmicrosoft.com::e040b76c-04a0-455c-ae3c-ec94f1aa13f1" providerId="AD" clId="Web-{3A9BB2A6-4A92-4051-823F-DA7F2539B534}" dt="2023-07-09T15:17:05.636" v="138"/>
          <ac:spMkLst>
            <pc:docMk/>
            <pc:sldMk cId="810272598" sldId="266"/>
            <ac:spMk id="2" creationId="{C2A65555-4A4C-F7A1-50D1-B810C95A0477}"/>
          </ac:spMkLst>
        </pc:spChg>
        <pc:spChg chg="del">
          <ac:chgData name="Lebihan, Jill" userId="S::scsjlb_hallam.shu.ac.uk#ext#@newcastle.onmicrosoft.com::e040b76c-04a0-455c-ae3c-ec94f1aa13f1" providerId="AD" clId="Web-{3A9BB2A6-4A92-4051-823F-DA7F2539B534}" dt="2023-07-09T15:17:05.636" v="138"/>
          <ac:spMkLst>
            <pc:docMk/>
            <pc:sldMk cId="810272598" sldId="266"/>
            <ac:spMk id="9" creationId="{1707FC24-6981-43D9-B525-C7832BA22463}"/>
          </ac:spMkLst>
        </pc:spChg>
        <pc:spChg chg="add">
          <ac:chgData name="Lebihan, Jill" userId="S::scsjlb_hallam.shu.ac.uk#ext#@newcastle.onmicrosoft.com::e040b76c-04a0-455c-ae3c-ec94f1aa13f1" providerId="AD" clId="Web-{3A9BB2A6-4A92-4051-823F-DA7F2539B534}" dt="2023-07-09T15:17:05.636" v="138"/>
          <ac:spMkLst>
            <pc:docMk/>
            <pc:sldMk cId="810272598" sldId="266"/>
            <ac:spMk id="14" creationId="{9089EED9-F54D-4F20-A2C6-949DE4176959}"/>
          </ac:spMkLst>
        </pc:spChg>
        <pc:spChg chg="add">
          <ac:chgData name="Lebihan, Jill" userId="S::scsjlb_hallam.shu.ac.uk#ext#@newcastle.onmicrosoft.com::e040b76c-04a0-455c-ae3c-ec94f1aa13f1" providerId="AD" clId="Web-{3A9BB2A6-4A92-4051-823F-DA7F2539B534}" dt="2023-07-09T15:17:05.636" v="138"/>
          <ac:spMkLst>
            <pc:docMk/>
            <pc:sldMk cId="810272598" sldId="266"/>
            <ac:spMk id="16" creationId="{1A85619E-59AB-4E59-8DD1-77D17FCB331C}"/>
          </ac:spMkLst>
        </pc:spChg>
        <pc:spChg chg="add">
          <ac:chgData name="Lebihan, Jill" userId="S::scsjlb_hallam.shu.ac.uk#ext#@newcastle.onmicrosoft.com::e040b76c-04a0-455c-ae3c-ec94f1aa13f1" providerId="AD" clId="Web-{3A9BB2A6-4A92-4051-823F-DA7F2539B534}" dt="2023-07-09T15:17:05.636" v="138"/>
          <ac:spMkLst>
            <pc:docMk/>
            <pc:sldMk cId="810272598" sldId="266"/>
            <ac:spMk id="18" creationId="{B5AAC39E-8294-44DC-AB9F-2B9F22C397E1}"/>
          </ac:spMkLst>
        </pc:spChg>
        <pc:spChg chg="add">
          <ac:chgData name="Lebihan, Jill" userId="S::scsjlb_hallam.shu.ac.uk#ext#@newcastle.onmicrosoft.com::e040b76c-04a0-455c-ae3c-ec94f1aa13f1" providerId="AD" clId="Web-{3A9BB2A6-4A92-4051-823F-DA7F2539B534}" dt="2023-07-09T15:17:05.636" v="138"/>
          <ac:spMkLst>
            <pc:docMk/>
            <pc:sldMk cId="810272598" sldId="266"/>
            <ac:spMk id="20" creationId="{11685A1B-C158-49A6-BF8F-0D48688527D1}"/>
          </ac:spMkLst>
        </pc:spChg>
        <pc:picChg chg="mod">
          <ac:chgData name="Lebihan, Jill" userId="S::scsjlb_hallam.shu.ac.uk#ext#@newcastle.onmicrosoft.com::e040b76c-04a0-455c-ae3c-ec94f1aa13f1" providerId="AD" clId="Web-{3A9BB2A6-4A92-4051-823F-DA7F2539B534}" dt="2023-07-09T15:17:05.636" v="138"/>
          <ac:picMkLst>
            <pc:docMk/>
            <pc:sldMk cId="810272598" sldId="266"/>
            <ac:picMk id="4" creationId="{D0E3BDAA-006A-F139-FA83-67AE20C3F1F2}"/>
          </ac:picMkLst>
        </pc:picChg>
      </pc:sldChg>
      <pc:sldChg chg="addSp delSp modSp add ord">
        <pc:chgData name="Lebihan, Jill" userId="S::scsjlb_hallam.shu.ac.uk#ext#@newcastle.onmicrosoft.com::e040b76c-04a0-455c-ae3c-ec94f1aa13f1" providerId="AD" clId="Web-{3A9BB2A6-4A92-4051-823F-DA7F2539B534}" dt="2023-07-09T15:17:11.073" v="139"/>
        <pc:sldMkLst>
          <pc:docMk/>
          <pc:sldMk cId="3892862732" sldId="267"/>
        </pc:sldMkLst>
        <pc:spChg chg="mod">
          <ac:chgData name="Lebihan, Jill" userId="S::scsjlb_hallam.shu.ac.uk#ext#@newcastle.onmicrosoft.com::e040b76c-04a0-455c-ae3c-ec94f1aa13f1" providerId="AD" clId="Web-{3A9BB2A6-4A92-4051-823F-DA7F2539B534}" dt="2023-07-09T15:17:11.073" v="139"/>
          <ac:spMkLst>
            <pc:docMk/>
            <pc:sldMk cId="3892862732" sldId="267"/>
            <ac:spMk id="2" creationId="{6313EC2C-EDFB-25D5-8336-FDA1A498E5DA}"/>
          </ac:spMkLst>
        </pc:spChg>
        <pc:spChg chg="del">
          <ac:chgData name="Lebihan, Jill" userId="S::scsjlb_hallam.shu.ac.uk#ext#@newcastle.onmicrosoft.com::e040b76c-04a0-455c-ae3c-ec94f1aa13f1" providerId="AD" clId="Web-{3A9BB2A6-4A92-4051-823F-DA7F2539B534}" dt="2023-07-09T15:17:11.073" v="139"/>
          <ac:spMkLst>
            <pc:docMk/>
            <pc:sldMk cId="3892862732" sldId="267"/>
            <ac:spMk id="6" creationId="{1707FC24-6981-43D9-B525-C7832BA22463}"/>
          </ac:spMkLst>
        </pc:spChg>
        <pc:spChg chg="add">
          <ac:chgData name="Lebihan, Jill" userId="S::scsjlb_hallam.shu.ac.uk#ext#@newcastle.onmicrosoft.com::e040b76c-04a0-455c-ae3c-ec94f1aa13f1" providerId="AD" clId="Web-{3A9BB2A6-4A92-4051-823F-DA7F2539B534}" dt="2023-07-09T15:17:11.073" v="139"/>
          <ac:spMkLst>
            <pc:docMk/>
            <pc:sldMk cId="3892862732" sldId="267"/>
            <ac:spMk id="11" creationId="{3C54F4CE-85F0-46ED-80DA-9518C9251AD1}"/>
          </ac:spMkLst>
        </pc:spChg>
        <pc:spChg chg="add">
          <ac:chgData name="Lebihan, Jill" userId="S::scsjlb_hallam.shu.ac.uk#ext#@newcastle.onmicrosoft.com::e040b76c-04a0-455c-ae3c-ec94f1aa13f1" providerId="AD" clId="Web-{3A9BB2A6-4A92-4051-823F-DA7F2539B534}" dt="2023-07-09T15:17:11.073" v="139"/>
          <ac:spMkLst>
            <pc:docMk/>
            <pc:sldMk cId="3892862732" sldId="267"/>
            <ac:spMk id="13" creationId="{669216FA-293F-4DFA-AF49-122081674F6E}"/>
          </ac:spMkLst>
        </pc:spChg>
        <pc:spChg chg="add">
          <ac:chgData name="Lebihan, Jill" userId="S::scsjlb_hallam.shu.ac.uk#ext#@newcastle.onmicrosoft.com::e040b76c-04a0-455c-ae3c-ec94f1aa13f1" providerId="AD" clId="Web-{3A9BB2A6-4A92-4051-823F-DA7F2539B534}" dt="2023-07-09T15:17:11.073" v="139"/>
          <ac:spMkLst>
            <pc:docMk/>
            <pc:sldMk cId="3892862732" sldId="267"/>
            <ac:spMk id="15" creationId="{885504CF-B07B-45CD-B2B9-77F91DFDF71B}"/>
          </ac:spMkLst>
        </pc:spChg>
        <pc:spChg chg="add">
          <ac:chgData name="Lebihan, Jill" userId="S::scsjlb_hallam.shu.ac.uk#ext#@newcastle.onmicrosoft.com::e040b76c-04a0-455c-ae3c-ec94f1aa13f1" providerId="AD" clId="Web-{3A9BB2A6-4A92-4051-823F-DA7F2539B534}" dt="2023-07-09T15:17:11.073" v="139"/>
          <ac:spMkLst>
            <pc:docMk/>
            <pc:sldMk cId="3892862732" sldId="267"/>
            <ac:spMk id="17" creationId="{C6F0F1BD-D7E0-40DE-8DBF-8152D3191EDE}"/>
          </ac:spMkLst>
        </pc:spChg>
        <pc:picChg chg="mod">
          <ac:chgData name="Lebihan, Jill" userId="S::scsjlb_hallam.shu.ac.uk#ext#@newcastle.onmicrosoft.com::e040b76c-04a0-455c-ae3c-ec94f1aa13f1" providerId="AD" clId="Web-{3A9BB2A6-4A92-4051-823F-DA7F2539B534}" dt="2023-07-09T15:17:11.073" v="139"/>
          <ac:picMkLst>
            <pc:docMk/>
            <pc:sldMk cId="3892862732" sldId="267"/>
            <ac:picMk id="4" creationId="{2374046E-B412-390D-8111-70CCAC3C48BA}"/>
          </ac:picMkLst>
        </pc:picChg>
      </pc:sldChg>
      <pc:sldChg chg="addSp delSp modSp add ord">
        <pc:chgData name="Lebihan, Jill" userId="S::scsjlb_hallam.shu.ac.uk#ext#@newcastle.onmicrosoft.com::e040b76c-04a0-455c-ae3c-ec94f1aa13f1" providerId="AD" clId="Web-{3A9BB2A6-4A92-4051-823F-DA7F2539B534}" dt="2023-07-09T15:18:18.232" v="143"/>
        <pc:sldMkLst>
          <pc:docMk/>
          <pc:sldMk cId="3839269763" sldId="268"/>
        </pc:sldMkLst>
        <pc:spChg chg="mod">
          <ac:chgData name="Lebihan, Jill" userId="S::scsjlb_hallam.shu.ac.uk#ext#@newcastle.onmicrosoft.com::e040b76c-04a0-455c-ae3c-ec94f1aa13f1" providerId="AD" clId="Web-{3A9BB2A6-4A92-4051-823F-DA7F2539B534}" dt="2023-07-09T15:18:18.232" v="143"/>
          <ac:spMkLst>
            <pc:docMk/>
            <pc:sldMk cId="3839269763" sldId="268"/>
            <ac:spMk id="2" creationId="{6A212AF8-0BDC-CBBC-6AAE-7800C15AD759}"/>
          </ac:spMkLst>
        </pc:spChg>
        <pc:spChg chg="del">
          <ac:chgData name="Lebihan, Jill" userId="S::scsjlb_hallam.shu.ac.uk#ext#@newcastle.onmicrosoft.com::e040b76c-04a0-455c-ae3c-ec94f1aa13f1" providerId="AD" clId="Web-{3A9BB2A6-4A92-4051-823F-DA7F2539B534}" dt="2023-07-09T15:18:18.232" v="143"/>
          <ac:spMkLst>
            <pc:docMk/>
            <pc:sldMk cId="3839269763" sldId="268"/>
            <ac:spMk id="48" creationId="{37C89E4B-3C9F-44B9-8B86-D9E3D112D8EC}"/>
          </ac:spMkLst>
        </pc:spChg>
        <pc:spChg chg="add">
          <ac:chgData name="Lebihan, Jill" userId="S::scsjlb_hallam.shu.ac.uk#ext#@newcastle.onmicrosoft.com::e040b76c-04a0-455c-ae3c-ec94f1aa13f1" providerId="AD" clId="Web-{3A9BB2A6-4A92-4051-823F-DA7F2539B534}" dt="2023-07-09T15:18:18.232" v="143"/>
          <ac:spMkLst>
            <pc:docMk/>
            <pc:sldMk cId="3839269763" sldId="268"/>
            <ac:spMk id="55" creationId="{0C0CCF94-9536-4A63-8FF2-E37827C92756}"/>
          </ac:spMkLst>
        </pc:spChg>
        <pc:spChg chg="add">
          <ac:chgData name="Lebihan, Jill" userId="S::scsjlb_hallam.shu.ac.uk#ext#@newcastle.onmicrosoft.com::e040b76c-04a0-455c-ae3c-ec94f1aa13f1" providerId="AD" clId="Web-{3A9BB2A6-4A92-4051-823F-DA7F2539B534}" dt="2023-07-09T15:18:18.232" v="143"/>
          <ac:spMkLst>
            <pc:docMk/>
            <pc:sldMk cId="3839269763" sldId="268"/>
            <ac:spMk id="57" creationId="{C970655A-F4C2-4D7E-BAB6-D3BFC5CAE148}"/>
          </ac:spMkLst>
        </pc:spChg>
        <pc:spChg chg="add">
          <ac:chgData name="Lebihan, Jill" userId="S::scsjlb_hallam.shu.ac.uk#ext#@newcastle.onmicrosoft.com::e040b76c-04a0-455c-ae3c-ec94f1aa13f1" providerId="AD" clId="Web-{3A9BB2A6-4A92-4051-823F-DA7F2539B534}" dt="2023-07-09T15:18:18.232" v="143"/>
          <ac:spMkLst>
            <pc:docMk/>
            <pc:sldMk cId="3839269763" sldId="268"/>
            <ac:spMk id="59" creationId="{3389D0BC-BA1D-4360-88F9-D9ECCBDAB50E}"/>
          </ac:spMkLst>
        </pc:spChg>
        <pc:picChg chg="mod ord">
          <ac:chgData name="Lebihan, Jill" userId="S::scsjlb_hallam.shu.ac.uk#ext#@newcastle.onmicrosoft.com::e040b76c-04a0-455c-ae3c-ec94f1aa13f1" providerId="AD" clId="Web-{3A9BB2A6-4A92-4051-823F-DA7F2539B534}" dt="2023-07-09T15:18:18.232" v="143"/>
          <ac:picMkLst>
            <pc:docMk/>
            <pc:sldMk cId="3839269763" sldId="268"/>
            <ac:picMk id="5" creationId="{50590505-F08E-B000-CD7E-77B2252DC02A}"/>
          </ac:picMkLst>
        </pc:picChg>
        <pc:cxnChg chg="del">
          <ac:chgData name="Lebihan, Jill" userId="S::scsjlb_hallam.shu.ac.uk#ext#@newcastle.onmicrosoft.com::e040b76c-04a0-455c-ae3c-ec94f1aa13f1" providerId="AD" clId="Web-{3A9BB2A6-4A92-4051-823F-DA7F2539B534}" dt="2023-07-09T15:18:18.232" v="143"/>
          <ac:cxnSpMkLst>
            <pc:docMk/>
            <pc:sldMk cId="3839269763" sldId="268"/>
            <ac:cxnSpMk id="49" creationId="{AA2EAA10-076F-46BD-8F0F-B9A2FB77A85C}"/>
          </ac:cxnSpMkLst>
        </pc:cxnChg>
        <pc:cxnChg chg="del">
          <ac:chgData name="Lebihan, Jill" userId="S::scsjlb_hallam.shu.ac.uk#ext#@newcastle.onmicrosoft.com::e040b76c-04a0-455c-ae3c-ec94f1aa13f1" providerId="AD" clId="Web-{3A9BB2A6-4A92-4051-823F-DA7F2539B534}" dt="2023-07-09T15:18:18.232" v="143"/>
          <ac:cxnSpMkLst>
            <pc:docMk/>
            <pc:sldMk cId="3839269763" sldId="268"/>
            <ac:cxnSpMk id="50" creationId="{D891E407-403B-4764-86C9-33A56D3BCAA3}"/>
          </ac:cxnSpMkLst>
        </pc:cxnChg>
      </pc:sldChg>
      <pc:sldChg chg="add ord">
        <pc:chgData name="Lebihan, Jill" userId="S::scsjlb_hallam.shu.ac.uk#ext#@newcastle.onmicrosoft.com::e040b76c-04a0-455c-ae3c-ec94f1aa13f1" providerId="AD" clId="Web-{3A9BB2A6-4A92-4051-823F-DA7F2539B534}" dt="2023-07-09T15:06:46.917" v="14"/>
        <pc:sldMkLst>
          <pc:docMk/>
          <pc:sldMk cId="2580812089" sldId="269"/>
        </pc:sldMkLst>
      </pc:sldChg>
      <pc:sldChg chg="add modNotes">
        <pc:chgData name="Lebihan, Jill" userId="S::scsjlb_hallam.shu.ac.uk#ext#@newcastle.onmicrosoft.com::e040b76c-04a0-455c-ae3c-ec94f1aa13f1" providerId="AD" clId="Web-{3A9BB2A6-4A92-4051-823F-DA7F2539B534}" dt="2023-07-09T15:08:16.529" v="69"/>
        <pc:sldMkLst>
          <pc:docMk/>
          <pc:sldMk cId="1912295301" sldId="270"/>
        </pc:sldMkLst>
      </pc:sldChg>
      <pc:sldChg chg="add ord">
        <pc:chgData name="Lebihan, Jill" userId="S::scsjlb_hallam.shu.ac.uk#ext#@newcastle.onmicrosoft.com::e040b76c-04a0-455c-ae3c-ec94f1aa13f1" providerId="AD" clId="Web-{3A9BB2A6-4A92-4051-823F-DA7F2539B534}" dt="2023-07-09T15:08:44.828" v="72"/>
        <pc:sldMkLst>
          <pc:docMk/>
          <pc:sldMk cId="3909325884" sldId="271"/>
        </pc:sldMkLst>
      </pc:sldChg>
      <pc:sldChg chg="add ord modNotes">
        <pc:chgData name="Lebihan, Jill" userId="S::scsjlb_hallam.shu.ac.uk#ext#@newcastle.onmicrosoft.com::e040b76c-04a0-455c-ae3c-ec94f1aa13f1" providerId="AD" clId="Web-{3A9BB2A6-4A92-4051-823F-DA7F2539B534}" dt="2023-07-09T15:09:28.267" v="77"/>
        <pc:sldMkLst>
          <pc:docMk/>
          <pc:sldMk cId="2740837371" sldId="272"/>
        </pc:sldMkLst>
      </pc:sldChg>
      <pc:sldChg chg="add ord">
        <pc:chgData name="Lebihan, Jill" userId="S::scsjlb_hallam.shu.ac.uk#ext#@newcastle.onmicrosoft.com::e040b76c-04a0-455c-ae3c-ec94f1aa13f1" providerId="AD" clId="Web-{3A9BB2A6-4A92-4051-823F-DA7F2539B534}" dt="2023-07-09T15:09:32.548" v="79"/>
        <pc:sldMkLst>
          <pc:docMk/>
          <pc:sldMk cId="1299505669" sldId="273"/>
        </pc:sldMkLst>
      </pc:sldChg>
      <pc:sldChg chg="addSp modSp add mod ord setBg">
        <pc:chgData name="Lebihan, Jill" userId="S::scsjlb_hallam.shu.ac.uk#ext#@newcastle.onmicrosoft.com::e040b76c-04a0-455c-ae3c-ec94f1aa13f1" providerId="AD" clId="Web-{3A9BB2A6-4A92-4051-823F-DA7F2539B534}" dt="2023-07-09T15:19:12.937" v="144"/>
        <pc:sldMkLst>
          <pc:docMk/>
          <pc:sldMk cId="1853473249" sldId="274"/>
        </pc:sldMkLst>
        <pc:spChg chg="mod">
          <ac:chgData name="Lebihan, Jill" userId="S::scsjlb_hallam.shu.ac.uk#ext#@newcastle.onmicrosoft.com::e040b76c-04a0-455c-ae3c-ec94f1aa13f1" providerId="AD" clId="Web-{3A9BB2A6-4A92-4051-823F-DA7F2539B534}" dt="2023-07-09T15:19:12.937" v="144"/>
          <ac:spMkLst>
            <pc:docMk/>
            <pc:sldMk cId="1853473249" sldId="274"/>
            <ac:spMk id="2" creationId="{DBF8E14F-E900-2571-1B39-B07961B17C62}"/>
          </ac:spMkLst>
        </pc:spChg>
        <pc:spChg chg="add">
          <ac:chgData name="Lebihan, Jill" userId="S::scsjlb_hallam.shu.ac.uk#ext#@newcastle.onmicrosoft.com::e040b76c-04a0-455c-ae3c-ec94f1aa13f1" providerId="AD" clId="Web-{3A9BB2A6-4A92-4051-823F-DA7F2539B534}" dt="2023-07-09T15:19:12.937" v="144"/>
          <ac:spMkLst>
            <pc:docMk/>
            <pc:sldMk cId="1853473249" sldId="274"/>
            <ac:spMk id="9" creationId="{3C54F4CE-85F0-46ED-80DA-9518C9251AD1}"/>
          </ac:spMkLst>
        </pc:spChg>
        <pc:spChg chg="add">
          <ac:chgData name="Lebihan, Jill" userId="S::scsjlb_hallam.shu.ac.uk#ext#@newcastle.onmicrosoft.com::e040b76c-04a0-455c-ae3c-ec94f1aa13f1" providerId="AD" clId="Web-{3A9BB2A6-4A92-4051-823F-DA7F2539B534}" dt="2023-07-09T15:19:12.937" v="144"/>
          <ac:spMkLst>
            <pc:docMk/>
            <pc:sldMk cId="1853473249" sldId="274"/>
            <ac:spMk id="11" creationId="{669216FA-293F-4DFA-AF49-122081674F6E}"/>
          </ac:spMkLst>
        </pc:spChg>
        <pc:spChg chg="add">
          <ac:chgData name="Lebihan, Jill" userId="S::scsjlb_hallam.shu.ac.uk#ext#@newcastle.onmicrosoft.com::e040b76c-04a0-455c-ae3c-ec94f1aa13f1" providerId="AD" clId="Web-{3A9BB2A6-4A92-4051-823F-DA7F2539B534}" dt="2023-07-09T15:19:12.937" v="144"/>
          <ac:spMkLst>
            <pc:docMk/>
            <pc:sldMk cId="1853473249" sldId="274"/>
            <ac:spMk id="13" creationId="{885504CF-B07B-45CD-B2B9-77F91DFDF71B}"/>
          </ac:spMkLst>
        </pc:spChg>
        <pc:spChg chg="add">
          <ac:chgData name="Lebihan, Jill" userId="S::scsjlb_hallam.shu.ac.uk#ext#@newcastle.onmicrosoft.com::e040b76c-04a0-455c-ae3c-ec94f1aa13f1" providerId="AD" clId="Web-{3A9BB2A6-4A92-4051-823F-DA7F2539B534}" dt="2023-07-09T15:19:12.937" v="144"/>
          <ac:spMkLst>
            <pc:docMk/>
            <pc:sldMk cId="1853473249" sldId="274"/>
            <ac:spMk id="15" creationId="{C6F0F1BD-D7E0-40DE-8DBF-8152D3191EDE}"/>
          </ac:spMkLst>
        </pc:spChg>
        <pc:picChg chg="mod">
          <ac:chgData name="Lebihan, Jill" userId="S::scsjlb_hallam.shu.ac.uk#ext#@newcastle.onmicrosoft.com::e040b76c-04a0-455c-ae3c-ec94f1aa13f1" providerId="AD" clId="Web-{3A9BB2A6-4A92-4051-823F-DA7F2539B534}" dt="2023-07-09T15:19:12.937" v="144"/>
          <ac:picMkLst>
            <pc:docMk/>
            <pc:sldMk cId="1853473249" sldId="274"/>
            <ac:picMk id="4" creationId="{EEAD94D9-2C5A-62C8-1FAB-8787F9256A58}"/>
          </ac:picMkLst>
        </pc:picChg>
      </pc:sldChg>
      <pc:sldChg chg="add ord">
        <pc:chgData name="Lebihan, Jill" userId="S::scsjlb_hallam.shu.ac.uk#ext#@newcastle.onmicrosoft.com::e040b76c-04a0-455c-ae3c-ec94f1aa13f1" providerId="AD" clId="Web-{3A9BB2A6-4A92-4051-823F-DA7F2539B534}" dt="2023-07-09T15:10:01.674" v="83"/>
        <pc:sldMkLst>
          <pc:docMk/>
          <pc:sldMk cId="1248969852" sldId="275"/>
        </pc:sldMkLst>
      </pc:sldChg>
      <pc:sldChg chg="addSp modSp new mod setBg setClrOvrMap">
        <pc:chgData name="Lebihan, Jill" userId="S::scsjlb_hallam.shu.ac.uk#ext#@newcastle.onmicrosoft.com::e040b76c-04a0-455c-ae3c-ec94f1aa13f1" providerId="AD" clId="Web-{3A9BB2A6-4A92-4051-823F-DA7F2539B534}" dt="2023-07-09T15:12:59.153" v="109" actId="20577"/>
        <pc:sldMkLst>
          <pc:docMk/>
          <pc:sldMk cId="2138926490" sldId="276"/>
        </pc:sldMkLst>
        <pc:spChg chg="mod">
          <ac:chgData name="Lebihan, Jill" userId="S::scsjlb_hallam.shu.ac.uk#ext#@newcastle.onmicrosoft.com::e040b76c-04a0-455c-ae3c-ec94f1aa13f1" providerId="AD" clId="Web-{3A9BB2A6-4A92-4051-823F-DA7F2539B534}" dt="2023-07-09T15:12:46.621" v="97" actId="20577"/>
          <ac:spMkLst>
            <pc:docMk/>
            <pc:sldMk cId="2138926490" sldId="276"/>
            <ac:spMk id="2" creationId="{B8FBC894-CF71-616A-504A-9FC6611CEE4C}"/>
          </ac:spMkLst>
        </pc:spChg>
        <pc:spChg chg="mod">
          <ac:chgData name="Lebihan, Jill" userId="S::scsjlb_hallam.shu.ac.uk#ext#@newcastle.onmicrosoft.com::e040b76c-04a0-455c-ae3c-ec94f1aa13f1" providerId="AD" clId="Web-{3A9BB2A6-4A92-4051-823F-DA7F2539B534}" dt="2023-07-09T15:12:59.153" v="109" actId="20577"/>
          <ac:spMkLst>
            <pc:docMk/>
            <pc:sldMk cId="2138926490" sldId="276"/>
            <ac:spMk id="3" creationId="{D8C0991D-345F-9107-370C-A0C4C044EC5F}"/>
          </ac:spMkLst>
        </pc:spChg>
        <pc:spChg chg="add">
          <ac:chgData name="Lebihan, Jill" userId="S::scsjlb_hallam.shu.ac.uk#ext#@newcastle.onmicrosoft.com::e040b76c-04a0-455c-ae3c-ec94f1aa13f1" providerId="AD" clId="Web-{3A9BB2A6-4A92-4051-823F-DA7F2539B534}" dt="2023-07-09T15:11:48.260" v="86"/>
          <ac:spMkLst>
            <pc:docMk/>
            <pc:sldMk cId="2138926490" sldId="276"/>
            <ac:spMk id="9" creationId="{71B2258F-86CA-4D4D-8270-BC05FCDEBFB3}"/>
          </ac:spMkLst>
        </pc:spChg>
        <pc:picChg chg="add mod ord">
          <ac:chgData name="Lebihan, Jill" userId="S::scsjlb_hallam.shu.ac.uk#ext#@newcastle.onmicrosoft.com::e040b76c-04a0-455c-ae3c-ec94f1aa13f1" providerId="AD" clId="Web-{3A9BB2A6-4A92-4051-823F-DA7F2539B534}" dt="2023-07-09T15:11:48.260" v="86"/>
          <ac:picMkLst>
            <pc:docMk/>
            <pc:sldMk cId="2138926490" sldId="276"/>
            <ac:picMk id="4" creationId="{C00B3E54-2767-5E34-3748-1D9685D56A9E}"/>
          </ac:picMkLst>
        </pc:picChg>
      </pc:sldChg>
      <pc:sldChg chg="new del">
        <pc:chgData name="Lebihan, Jill" userId="S::scsjlb_hallam.shu.ac.uk#ext#@newcastle.onmicrosoft.com::e040b76c-04a0-455c-ae3c-ec94f1aa13f1" providerId="AD" clId="Web-{3A9BB2A6-4A92-4051-823F-DA7F2539B534}" dt="2023-07-09T15:16:03.056" v="134"/>
        <pc:sldMkLst>
          <pc:docMk/>
          <pc:sldMk cId="3973551136" sldId="277"/>
        </pc:sldMkLst>
      </pc:sldChg>
      <pc:sldChg chg="new del">
        <pc:chgData name="Lebihan, Jill" userId="S::scsjlb_hallam.shu.ac.uk#ext#@newcastle.onmicrosoft.com::e040b76c-04a0-455c-ae3c-ec94f1aa13f1" providerId="AD" clId="Web-{3A9BB2A6-4A92-4051-823F-DA7F2539B534}" dt="2023-07-09T15:15:19.601" v="124"/>
        <pc:sldMkLst>
          <pc:docMk/>
          <pc:sldMk cId="2547930028" sldId="278"/>
        </pc:sldMkLst>
      </pc:sldChg>
      <pc:sldMasterChg chg="add addSldLayout">
        <pc:chgData name="Lebihan, Jill" userId="S::scsjlb_hallam.shu.ac.uk#ext#@newcastle.onmicrosoft.com::e040b76c-04a0-455c-ae3c-ec94f1aa13f1" providerId="AD" clId="Web-{3A9BB2A6-4A92-4051-823F-DA7F2539B534}" dt="2023-07-09T15:05:18.164" v="1"/>
        <pc:sldMasterMkLst>
          <pc:docMk/>
          <pc:sldMasterMk cId="2460954070" sldId="2147483660"/>
        </pc:sldMasterMkLst>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2385387890" sldId="2147483661"/>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949138452" sldId="2147483662"/>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2591524520" sldId="2147483663"/>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1203092039" sldId="2147483664"/>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3733172339" sldId="2147483665"/>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3210312558" sldId="2147483666"/>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3146388984" sldId="2147483667"/>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3171841454" sldId="2147483668"/>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1718958274" sldId="2147483669"/>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2202905451" sldId="2147483670"/>
          </pc:sldLayoutMkLst>
        </pc:sldLayoutChg>
        <pc:sldLayoutChg chg="add">
          <pc:chgData name="Lebihan, Jill" userId="S::scsjlb_hallam.shu.ac.uk#ext#@newcastle.onmicrosoft.com::e040b76c-04a0-455c-ae3c-ec94f1aa13f1" providerId="AD" clId="Web-{3A9BB2A6-4A92-4051-823F-DA7F2539B534}" dt="2023-07-09T15:05:18.164" v="1"/>
          <pc:sldLayoutMkLst>
            <pc:docMk/>
            <pc:sldMasterMk cId="2460954070" sldId="2147483660"/>
            <pc:sldLayoutMk cId="3479445657" sldId="2147483671"/>
          </pc:sldLayoutMkLst>
        </pc:sldLayoutChg>
      </pc:sldMasterChg>
      <pc:sldMasterChg chg="replId modSldLayout">
        <pc:chgData name="Lebihan, Jill" userId="S::scsjlb_hallam.shu.ac.uk#ext#@newcastle.onmicrosoft.com::e040b76c-04a0-455c-ae3c-ec94f1aa13f1" providerId="AD" clId="Web-{3A9BB2A6-4A92-4051-823F-DA7F2539B534}" dt="2023-07-09T15:05:18.164" v="1"/>
        <pc:sldMasterMkLst>
          <pc:docMk/>
          <pc:sldMasterMk cId="3017688576" sldId="2147483672"/>
        </pc:sldMasterMkLst>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136443999" sldId="2147483673"/>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826639679" sldId="2147483674"/>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2770910820" sldId="2147483675"/>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3157513548" sldId="2147483676"/>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122484667" sldId="2147483677"/>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1219854474" sldId="2147483678"/>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2348366121" sldId="2147483679"/>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2543905114" sldId="2147483680"/>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375533203" sldId="2147483681"/>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3245716620" sldId="2147483682"/>
          </pc:sldLayoutMkLst>
        </pc:sldLayoutChg>
        <pc:sldLayoutChg chg="replId">
          <pc:chgData name="Lebihan, Jill" userId="S::scsjlb_hallam.shu.ac.uk#ext#@newcastle.onmicrosoft.com::e040b76c-04a0-455c-ae3c-ec94f1aa13f1" providerId="AD" clId="Web-{3A9BB2A6-4A92-4051-823F-DA7F2539B534}" dt="2023-07-09T15:05:18.164" v="1"/>
          <pc:sldLayoutMkLst>
            <pc:docMk/>
            <pc:sldMasterMk cId="3017688576" sldId="2147483672"/>
            <pc:sldLayoutMk cId="4118394002"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74A66-29CD-47C7-8C62-317CBCDC1F8D}" type="datetimeFigureOut">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54254-82ED-4351-AC63-3C81ADB06E7C}" type="slidenum">
              <a:t>‹#›</a:t>
            </a:fld>
            <a:endParaRPr lang="en-US"/>
          </a:p>
        </p:txBody>
      </p:sp>
    </p:spTree>
    <p:extLst>
      <p:ext uri="{BB962C8B-B14F-4D97-AF65-F5344CB8AC3E}">
        <p14:creationId xmlns:p14="http://schemas.microsoft.com/office/powerpoint/2010/main" val="182465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prints.gla.ac.uk/260094/1/260094.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aise-network.com/conference-202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Covid story – lockdown, but also too cold and dark to go out on the road.  Too much street harassment for a Granny cyclist.  But being part of a new online way of learning and of building community was an important learning curve for me, because I'd never done it before.  Just for reference, I did some other online learning things (</a:t>
            </a:r>
            <a:r>
              <a:rPr lang="en-US" dirty="0" err="1">
                <a:cs typeface="Calibri"/>
              </a:rPr>
              <a:t>DuoLingo</a:t>
            </a:r>
            <a:r>
              <a:rPr lang="en-US" dirty="0">
                <a:cs typeface="Calibri"/>
              </a:rPr>
              <a:t>; choir during Covid; a Microsoft Office Certification).  I also have co-delivered some online and f-2-f learning as a visiting fellow at the University of Winchester (block delivery some hybrid stuff, some online stuff …  the full mix).  Those experiences, good and bad, are really important for those of us trying to deliver the new mix in the post-Covid world.  </a:t>
            </a:r>
          </a:p>
        </p:txBody>
      </p:sp>
      <p:sp>
        <p:nvSpPr>
          <p:cNvPr id="4" name="Slide Number Placeholder 3"/>
          <p:cNvSpPr>
            <a:spLocks noGrp="1"/>
          </p:cNvSpPr>
          <p:nvPr>
            <p:ph type="sldNum" sz="quarter" idx="5"/>
          </p:nvPr>
        </p:nvSpPr>
        <p:spPr/>
        <p:txBody>
          <a:bodyPr/>
          <a:lstStyle/>
          <a:p>
            <a:fld id="{EF54E9C5-4F05-400E-83E9-7A667D4E1996}" type="slidenum">
              <a:rPr lang="en-US"/>
              <a:t>2</a:t>
            </a:fld>
            <a:endParaRPr lang="en-US"/>
          </a:p>
        </p:txBody>
      </p:sp>
    </p:spTree>
    <p:extLst>
      <p:ext uri="{BB962C8B-B14F-4D97-AF65-F5344CB8AC3E}">
        <p14:creationId xmlns:p14="http://schemas.microsoft.com/office/powerpoint/2010/main" val="250714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Think about the last time you registered for an event/meeting that was in-person, and then you said you couldn't go (whatever reason, real or not) and you said you would catch up with the recording.  Did you??</a:t>
            </a:r>
          </a:p>
        </p:txBody>
      </p:sp>
      <p:sp>
        <p:nvSpPr>
          <p:cNvPr id="4" name="Slide Number Placeholder 3"/>
          <p:cNvSpPr>
            <a:spLocks noGrp="1"/>
          </p:cNvSpPr>
          <p:nvPr>
            <p:ph type="sldNum" sz="quarter" idx="5"/>
          </p:nvPr>
        </p:nvSpPr>
        <p:spPr/>
        <p:txBody>
          <a:bodyPr/>
          <a:lstStyle/>
          <a:p>
            <a:fld id="{EF54E9C5-4F05-400E-83E9-7A667D4E1996}" type="slidenum">
              <a:rPr lang="en-US"/>
              <a:t>3</a:t>
            </a:fld>
            <a:endParaRPr lang="en-US"/>
          </a:p>
        </p:txBody>
      </p:sp>
    </p:spTree>
    <p:extLst>
      <p:ext uri="{BB962C8B-B14F-4D97-AF65-F5344CB8AC3E}">
        <p14:creationId xmlns:p14="http://schemas.microsoft.com/office/powerpoint/2010/main" val="347620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importance of building the class cohort at the beginning: a residential or consolidated team-building activity.  Don't waste this opportunity on give them academic misconduct lessons!!!</a:t>
            </a:r>
          </a:p>
        </p:txBody>
      </p:sp>
      <p:sp>
        <p:nvSpPr>
          <p:cNvPr id="4" name="Slide Number Placeholder 3"/>
          <p:cNvSpPr>
            <a:spLocks noGrp="1"/>
          </p:cNvSpPr>
          <p:nvPr>
            <p:ph type="sldNum" sz="quarter" idx="5"/>
          </p:nvPr>
        </p:nvSpPr>
        <p:spPr/>
        <p:txBody>
          <a:bodyPr/>
          <a:lstStyle/>
          <a:p>
            <a:fld id="{17D54254-82ED-4351-AC63-3C81ADB06E7C}" type="slidenum">
              <a:t>9</a:t>
            </a:fld>
            <a:endParaRPr lang="en-US"/>
          </a:p>
        </p:txBody>
      </p:sp>
    </p:spTree>
    <p:extLst>
      <p:ext uri="{BB962C8B-B14F-4D97-AF65-F5344CB8AC3E}">
        <p14:creationId xmlns:p14="http://schemas.microsoft.com/office/powerpoint/2010/main" val="222576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power of mattering – of being </a:t>
            </a:r>
            <a:r>
              <a:rPr lang="en-US" dirty="0" err="1">
                <a:cs typeface="Calibri"/>
              </a:rPr>
              <a:t>recognised</a:t>
            </a:r>
            <a:r>
              <a:rPr lang="en-US" dirty="0">
                <a:cs typeface="Calibri"/>
              </a:rPr>
              <a:t> by your tutor – is a very powerful motivator, and managing that both digitally and IRL is important.  Getting a digital 'high five' from the teacher when you are doing an asynchronous class is incredibly motivating, and the live class shout-out when they mention you individually also really matters.  We say this is not possible with 'massification' but frequently these classes have 300 people in them live (more for the US instructors). </a:t>
            </a:r>
          </a:p>
        </p:txBody>
      </p:sp>
      <p:sp>
        <p:nvSpPr>
          <p:cNvPr id="4" name="Slide Number Placeholder 3"/>
          <p:cNvSpPr>
            <a:spLocks noGrp="1"/>
          </p:cNvSpPr>
          <p:nvPr>
            <p:ph type="sldNum" sz="quarter" idx="5"/>
          </p:nvPr>
        </p:nvSpPr>
        <p:spPr/>
        <p:txBody>
          <a:bodyPr/>
          <a:lstStyle/>
          <a:p>
            <a:fld id="{EF54E9C5-4F05-400E-83E9-7A667D4E1996}" type="slidenum">
              <a:rPr lang="en-US"/>
              <a:t>10</a:t>
            </a:fld>
            <a:endParaRPr lang="en-US"/>
          </a:p>
        </p:txBody>
      </p:sp>
    </p:spTree>
    <p:extLst>
      <p:ext uri="{BB962C8B-B14F-4D97-AF65-F5344CB8AC3E}">
        <p14:creationId xmlns:p14="http://schemas.microsoft.com/office/powerpoint/2010/main" val="315676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cs typeface="Calibri"/>
              </a:rPr>
              <a:t>Explain Nordmann's </a:t>
            </a:r>
            <a:r>
              <a:rPr lang="en-US" dirty="0" err="1">
                <a:cs typeface="Calibri"/>
              </a:rPr>
              <a:t>watchparty</a:t>
            </a:r>
            <a:r>
              <a:rPr lang="en-US" dirty="0">
                <a:cs typeface="Calibri"/>
              </a:rPr>
              <a:t> model, and some of her findings – and crucially, that scheduling the 'Encore' version has an impact on student community.</a:t>
            </a:r>
            <a:endParaRPr lang="en-US" dirty="0"/>
          </a:p>
          <a:p>
            <a:pPr marL="285750" indent="-285750">
              <a:lnSpc>
                <a:spcPct val="90000"/>
              </a:lnSpc>
              <a:spcBef>
                <a:spcPts val="1000"/>
              </a:spcBef>
              <a:buFont typeface="Arial"/>
              <a:buChar char="•"/>
            </a:pPr>
            <a:r>
              <a:rPr lang="en-US" dirty="0">
                <a:hlinkClick r:id="rId3"/>
              </a:rPr>
              <a:t>https://eprints.gla.ac.uk/260094/1/260094.pdf</a:t>
            </a:r>
          </a:p>
          <a:p>
            <a:pPr marL="285750" indent="-285750">
              <a:lnSpc>
                <a:spcPct val="90000"/>
              </a:lnSpc>
              <a:spcBef>
                <a:spcPts val="1000"/>
              </a:spcBef>
              <a:buFont typeface="Arial"/>
              <a:buChar char="•"/>
            </a:pPr>
            <a:r>
              <a:rPr lang="en-US" dirty="0"/>
              <a:t>'there must be acknowledgement that lectures can be more than their lowest form and that knowledge transmission is not the only outcome of importance; providing structure, community, and a sense of belonging is just as vital'</a:t>
            </a:r>
            <a:endParaRPr lang="en-US" dirty="0">
              <a:cs typeface="Calibri"/>
            </a:endParaRPr>
          </a:p>
        </p:txBody>
      </p:sp>
      <p:sp>
        <p:nvSpPr>
          <p:cNvPr id="4" name="Slide Number Placeholder 3"/>
          <p:cNvSpPr>
            <a:spLocks noGrp="1"/>
          </p:cNvSpPr>
          <p:nvPr>
            <p:ph type="sldNum" sz="quarter" idx="5"/>
          </p:nvPr>
        </p:nvSpPr>
        <p:spPr/>
        <p:txBody>
          <a:bodyPr/>
          <a:lstStyle/>
          <a:p>
            <a:fld id="{EF54E9C5-4F05-400E-83E9-7A667D4E1996}" type="slidenum">
              <a:rPr lang="en-US"/>
              <a:t>11</a:t>
            </a:fld>
            <a:endParaRPr lang="en-US"/>
          </a:p>
        </p:txBody>
      </p:sp>
    </p:spTree>
    <p:extLst>
      <p:ext uri="{BB962C8B-B14F-4D97-AF65-F5344CB8AC3E}">
        <p14:creationId xmlns:p14="http://schemas.microsoft.com/office/powerpoint/2010/main" val="333970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VLEs need to be places where students are willing to spend a bit of time, but they have been pretty slow to adapt.  Students use wrap-around communications.  I'm not sure if Teams is going to be the gamechanger in this space, with the chat options alongside video conferencing and resource sharing.  But I do from time to time see screenshots of WhatsApp groups as well, and maybe we are well out of that as tutors ...</a:t>
            </a:r>
          </a:p>
        </p:txBody>
      </p:sp>
      <p:sp>
        <p:nvSpPr>
          <p:cNvPr id="4" name="Slide Number Placeholder 3"/>
          <p:cNvSpPr>
            <a:spLocks noGrp="1"/>
          </p:cNvSpPr>
          <p:nvPr>
            <p:ph type="sldNum" sz="quarter" idx="5"/>
          </p:nvPr>
        </p:nvSpPr>
        <p:spPr/>
        <p:txBody>
          <a:bodyPr/>
          <a:lstStyle/>
          <a:p>
            <a:fld id="{EF54E9C5-4F05-400E-83E9-7A667D4E1996}" type="slidenum">
              <a:rPr lang="en-US"/>
              <a:t>12</a:t>
            </a:fld>
            <a:endParaRPr lang="en-US"/>
          </a:p>
        </p:txBody>
      </p:sp>
    </p:spTree>
    <p:extLst>
      <p:ext uri="{BB962C8B-B14F-4D97-AF65-F5344CB8AC3E}">
        <p14:creationId xmlns:p14="http://schemas.microsoft.com/office/powerpoint/2010/main" val="39983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 whole genre, and you can pick music, ambience, and whether it is 'first' or 'third' person.  But this is also a study group that can be live and which people might do together (IRL or online).</a:t>
            </a:r>
          </a:p>
        </p:txBody>
      </p:sp>
      <p:sp>
        <p:nvSpPr>
          <p:cNvPr id="4" name="Slide Number Placeholder 3"/>
          <p:cNvSpPr>
            <a:spLocks noGrp="1"/>
          </p:cNvSpPr>
          <p:nvPr>
            <p:ph type="sldNum" sz="quarter" idx="5"/>
          </p:nvPr>
        </p:nvSpPr>
        <p:spPr/>
        <p:txBody>
          <a:bodyPr/>
          <a:lstStyle/>
          <a:p>
            <a:fld id="{EF54E9C5-4F05-400E-83E9-7A667D4E1996}" type="slidenum">
              <a:t>13</a:t>
            </a:fld>
            <a:endParaRPr lang="en-US"/>
          </a:p>
        </p:txBody>
      </p:sp>
    </p:spTree>
    <p:extLst>
      <p:ext uri="{BB962C8B-B14F-4D97-AF65-F5344CB8AC3E}">
        <p14:creationId xmlns:p14="http://schemas.microsoft.com/office/powerpoint/2010/main" val="221312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https://www.raise-network.com/conference-2023</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7D54254-82ED-4351-AC63-3C81ADB06E7C}" type="slidenum">
              <a:t>20</a:t>
            </a:fld>
            <a:endParaRPr lang="en-US"/>
          </a:p>
        </p:txBody>
      </p:sp>
    </p:spTree>
    <p:extLst>
      <p:ext uri="{BB962C8B-B14F-4D97-AF65-F5344CB8AC3E}">
        <p14:creationId xmlns:p14="http://schemas.microsoft.com/office/powerpoint/2010/main" val="3331061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7095B1-BC76-4CD4-B11D-70F1D88EABF6}" type="datetimeFigureOut">
              <a:rPr lang="en-GB" smtClean="0"/>
              <a:t>10/07/2023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13644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095B1-BC76-4CD4-B11D-70F1D88EABF6}" type="datetimeFigureOut">
              <a:rPr lang="en-GB" smtClean="0"/>
              <a:t>10/07/2023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324571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095B1-BC76-4CD4-B11D-70F1D88EABF6}" type="datetimeFigureOut">
              <a:rPr lang="en-GB" smtClean="0"/>
              <a:t>10/07/2023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411839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095B1-BC76-4CD4-B11D-70F1D88EABF6}" type="datetimeFigureOut">
              <a:rPr lang="en-GB" smtClean="0"/>
              <a:t>10/07/2023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826639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7095B1-BC76-4CD4-B11D-70F1D88EABF6}" type="datetimeFigureOut">
              <a:rPr lang="en-GB" smtClean="0"/>
              <a:t>10/07/2023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2770910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7095B1-BC76-4CD4-B11D-70F1D88EABF6}" type="datetimeFigureOut">
              <a:rPr lang="en-GB" smtClean="0"/>
              <a:t>10/07/2023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3157513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7095B1-BC76-4CD4-B11D-70F1D88EABF6}" type="datetimeFigureOut">
              <a:rPr lang="en-GB" smtClean="0"/>
              <a:t>10/07/2023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12248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7095B1-BC76-4CD4-B11D-70F1D88EABF6}" type="datetimeFigureOut">
              <a:rPr lang="en-GB" smtClean="0"/>
              <a:t>10/07/2023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1219854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7095B1-BC76-4CD4-B11D-70F1D88EABF6}" type="datetimeFigureOut">
              <a:rPr lang="en-GB" smtClean="0"/>
              <a:t>10/07/2023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234836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7095B1-BC76-4CD4-B11D-70F1D88EABF6}" type="datetimeFigureOut">
              <a:rPr lang="en-GB" smtClean="0"/>
              <a:t>10/07/2023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254390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7095B1-BC76-4CD4-B11D-70F1D88EABF6}" type="datetimeFigureOut">
              <a:rPr lang="en-GB" smtClean="0"/>
              <a:t>10/07/2023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C7A699-0672-49AD-9E3F-3F87A88D5CC6}" type="slidenum">
              <a:rPr lang="en-GB" smtClean="0"/>
              <a:t>‹#›</a:t>
            </a:fld>
            <a:endParaRPr lang="en-GB"/>
          </a:p>
        </p:txBody>
      </p:sp>
    </p:spTree>
    <p:extLst>
      <p:ext uri="{BB962C8B-B14F-4D97-AF65-F5344CB8AC3E}">
        <p14:creationId xmlns:p14="http://schemas.microsoft.com/office/powerpoint/2010/main" val="375533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095B1-BC76-4CD4-B11D-70F1D88EABF6}" type="datetimeFigureOut">
              <a:rPr lang="en-GB" smtClean="0"/>
              <a:t>10/07/2023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7A699-0672-49AD-9E3F-3F87A88D5CC6}" type="slidenum">
              <a:rPr lang="en-GB" smtClean="0"/>
              <a:t>‹#›</a:t>
            </a:fld>
            <a:endParaRPr lang="en-GB"/>
          </a:p>
        </p:txBody>
      </p:sp>
    </p:spTree>
    <p:extLst>
      <p:ext uri="{BB962C8B-B14F-4D97-AF65-F5344CB8AC3E}">
        <p14:creationId xmlns:p14="http://schemas.microsoft.com/office/powerpoint/2010/main" val="3017688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sway.office.com/dvbfK2uO60wbBdcc"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ocialmediaforlearning.com/communication-tools/blogs/"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ideo" Target="https://www.youtube.com/embed/e3sobyHWa0I?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hyperlink" Target="https://twitter.com/PeteOlusoga/status/159751954769920000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raise-network.com/conference-202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5299A0-C5F2-F5C4-172E-4A7C5F1E3C47}"/>
              </a:ext>
            </a:extLst>
          </p:cNvPr>
          <p:cNvSpPr>
            <a:spLocks noGrp="1"/>
          </p:cNvSpPr>
          <p:nvPr>
            <p:ph type="ctrTitle"/>
          </p:nvPr>
        </p:nvSpPr>
        <p:spPr>
          <a:xfrm>
            <a:off x="1524000" y="1293338"/>
            <a:ext cx="9144000" cy="3274592"/>
          </a:xfrm>
        </p:spPr>
        <p:txBody>
          <a:bodyPr anchor="ctr">
            <a:normAutofit/>
          </a:bodyPr>
          <a:lstStyle/>
          <a:p>
            <a:r>
              <a:rPr lang="en-US" sz="6700"/>
              <a:t>RAISE Spring Webinar: Attendance, Engagement and Learning</a:t>
            </a:r>
            <a:endParaRPr lang="en-GB" sz="6700"/>
          </a:p>
        </p:txBody>
      </p:sp>
      <p:sp>
        <p:nvSpPr>
          <p:cNvPr id="3" name="Subtitle 2">
            <a:extLst>
              <a:ext uri="{FF2B5EF4-FFF2-40B4-BE49-F238E27FC236}">
                <a16:creationId xmlns:a16="http://schemas.microsoft.com/office/drawing/2014/main" id="{765A32EC-2BCB-97FE-A7BE-DDCEF92CC385}"/>
              </a:ext>
            </a:extLst>
          </p:cNvPr>
          <p:cNvSpPr>
            <a:spLocks noGrp="1"/>
          </p:cNvSpPr>
          <p:nvPr>
            <p:ph type="subTitle" idx="1"/>
          </p:nvPr>
        </p:nvSpPr>
        <p:spPr>
          <a:xfrm>
            <a:off x="1524000" y="5514052"/>
            <a:ext cx="9144000" cy="651910"/>
          </a:xfrm>
        </p:spPr>
        <p:txBody>
          <a:bodyPr anchor="ctr">
            <a:normAutofit/>
          </a:bodyPr>
          <a:lstStyle/>
          <a:p>
            <a:r>
              <a:rPr lang="en-GB" sz="2000"/>
              <a:t>Hosted by Jill </a:t>
            </a:r>
            <a:r>
              <a:rPr lang="en-GB" sz="2000" dirty="0" err="1"/>
              <a:t>LeBihan</a:t>
            </a:r>
            <a:r>
              <a:rPr lang="en-GB" sz="2000" dirty="0"/>
              <a:t> and Rachel Forsyth (RAISE Network committee) </a:t>
            </a:r>
            <a:endParaRPr lang="en-GB" sz="2000"/>
          </a:p>
        </p:txBody>
      </p:sp>
      <p:cxnSp>
        <p:nvCxnSpPr>
          <p:cNvPr id="9"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72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A person and person standing in a room&#10;&#10;Description automatically generated">
            <a:extLst>
              <a:ext uri="{FF2B5EF4-FFF2-40B4-BE49-F238E27FC236}">
                <a16:creationId xmlns:a16="http://schemas.microsoft.com/office/drawing/2014/main" id="{30E8BB21-2584-E931-266F-406F78320C59}"/>
              </a:ext>
            </a:extLst>
          </p:cNvPr>
          <p:cNvPicPr>
            <a:picLocks noGrp="1" noChangeAspect="1"/>
          </p:cNvPicPr>
          <p:nvPr>
            <p:ph idx="1"/>
          </p:nvPr>
        </p:nvPicPr>
        <p:blipFill rotWithShape="1">
          <a:blip r:embed="rId3"/>
          <a:srcRect l="18648" r="39165"/>
          <a:stretch/>
        </p:blipFill>
        <p:spPr>
          <a:xfrm rot="5400000">
            <a:off x="2667000" y="-2667000"/>
            <a:ext cx="6858000" cy="1219200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B1B289-A047-9BDD-D355-5AA1C2FAD956}"/>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The teacher and the student</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32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Calendar on table">
            <a:extLst>
              <a:ext uri="{FF2B5EF4-FFF2-40B4-BE49-F238E27FC236}">
                <a16:creationId xmlns:a16="http://schemas.microsoft.com/office/drawing/2014/main" id="{86017182-B946-A6F1-B12C-AAEA2548CA5B}"/>
              </a:ext>
            </a:extLst>
          </p:cNvPr>
          <p:cNvPicPr>
            <a:picLocks noChangeAspect="1"/>
          </p:cNvPicPr>
          <p:nvPr/>
        </p:nvPicPr>
        <p:blipFill rotWithShape="1">
          <a:blip r:embed="rId3">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CCFF313-F136-BACA-7BD6-E9516EB0B0B4}"/>
              </a:ext>
            </a:extLst>
          </p:cNvPr>
          <p:cNvSpPr>
            <a:spLocks noGrp="1"/>
          </p:cNvSpPr>
          <p:nvPr>
            <p:ph type="title"/>
          </p:nvPr>
        </p:nvSpPr>
        <p:spPr>
          <a:xfrm>
            <a:off x="838200" y="365125"/>
            <a:ext cx="10515600" cy="1325563"/>
          </a:xfrm>
        </p:spPr>
        <p:txBody>
          <a:bodyPr>
            <a:normAutofit/>
          </a:bodyPr>
          <a:lstStyle/>
          <a:p>
            <a:r>
              <a:rPr lang="en-US">
                <a:solidFill>
                  <a:srgbClr val="FFFFFF"/>
                </a:solidFill>
                <a:cs typeface="Calibri Light"/>
              </a:rPr>
              <a:t>Emily Nordmann</a:t>
            </a:r>
            <a:endParaRPr lang="en-US">
              <a:solidFill>
                <a:srgbClr val="FFFFFF"/>
              </a:solidFill>
            </a:endParaRPr>
          </a:p>
        </p:txBody>
      </p:sp>
      <p:sp>
        <p:nvSpPr>
          <p:cNvPr id="3" name="Content Placeholder 2">
            <a:extLst>
              <a:ext uri="{FF2B5EF4-FFF2-40B4-BE49-F238E27FC236}">
                <a16:creationId xmlns:a16="http://schemas.microsoft.com/office/drawing/2014/main" id="{DE1C414D-EE75-AB24-DE7B-2583445BA0F6}"/>
              </a:ext>
            </a:extLst>
          </p:cNvPr>
          <p:cNvSpPr>
            <a:spLocks noGrp="1"/>
          </p:cNvSpPr>
          <p:nvPr>
            <p:ph idx="1"/>
          </p:nvPr>
        </p:nvSpPr>
        <p:spPr>
          <a:xfrm>
            <a:off x="838200" y="1825625"/>
            <a:ext cx="10515600" cy="4351338"/>
          </a:xfrm>
        </p:spPr>
        <p:txBody>
          <a:bodyPr vert="horz" lIns="91440" tIns="45720" rIns="91440" bIns="45720" rtlCol="0" anchor="t">
            <a:normAutofit/>
          </a:bodyPr>
          <a:lstStyle/>
          <a:p>
            <a:pPr>
              <a:buNone/>
            </a:pPr>
            <a:r>
              <a:rPr lang="en-US" sz="2600" dirty="0">
                <a:solidFill>
                  <a:schemeClr val="accent1">
                    <a:lumMod val="40000"/>
                    <a:lumOff val="60000"/>
                  </a:schemeClr>
                </a:solidFill>
                <a:cs typeface="Calibri"/>
                <a:hlinkClick r:id="rId4">
                  <a:extLst>
                    <a:ext uri="{A12FA001-AC4F-418D-AE19-62706E023703}">
                      <ahyp:hlinkClr xmlns:ahyp="http://schemas.microsoft.com/office/drawing/2018/hyperlinkcolor" val="tx"/>
                    </a:ext>
                  </a:extLst>
                </a:hlinkClick>
              </a:rPr>
              <a:t>Watch Party Guidelines</a:t>
            </a:r>
          </a:p>
          <a:p>
            <a:pPr>
              <a:buNone/>
            </a:pPr>
            <a:endParaRPr lang="en-US" sz="2600">
              <a:solidFill>
                <a:srgbClr val="FFFFFF"/>
              </a:solidFill>
              <a:ea typeface="+mn-lt"/>
              <a:cs typeface="+mn-lt"/>
            </a:endParaRPr>
          </a:p>
          <a:p>
            <a:pPr>
              <a:buNone/>
            </a:pPr>
            <a:r>
              <a:rPr lang="en-US" sz="2600" dirty="0">
                <a:solidFill>
                  <a:srgbClr val="FFFFFF"/>
                </a:solidFill>
                <a:ea typeface="+mn-lt"/>
                <a:cs typeface="+mn-lt"/>
              </a:rPr>
              <a:t> Emily Nordmann, Jacqui Hutchison &amp; Jill R. D. MacKay (2022) Lecture rapture: the place and case for lectures in the new normal, </a:t>
            </a:r>
            <a:r>
              <a:rPr lang="en-US" sz="2600" i="1" dirty="0">
                <a:solidFill>
                  <a:srgbClr val="FFFFFF"/>
                </a:solidFill>
                <a:ea typeface="+mn-lt"/>
                <a:cs typeface="+mn-lt"/>
              </a:rPr>
              <a:t>Teaching in Higher Education</a:t>
            </a:r>
            <a:r>
              <a:rPr lang="en-US" sz="2600" dirty="0">
                <a:solidFill>
                  <a:srgbClr val="FFFFFF"/>
                </a:solidFill>
                <a:ea typeface="+mn-lt"/>
                <a:cs typeface="+mn-lt"/>
              </a:rPr>
              <a:t>, 27:5, 709-716, DOI: 10.1080/13562517.2021.2015755 </a:t>
            </a:r>
          </a:p>
          <a:p>
            <a:pPr>
              <a:buNone/>
            </a:pPr>
            <a:endParaRPr lang="en-US" sz="2600">
              <a:solidFill>
                <a:srgbClr val="FFFFFF"/>
              </a:solidFill>
              <a:cs typeface="Calibri"/>
            </a:endParaRPr>
          </a:p>
          <a:p>
            <a:pPr marL="0" indent="0">
              <a:buNone/>
            </a:pPr>
            <a:r>
              <a:rPr lang="en-US" sz="2600" dirty="0">
                <a:solidFill>
                  <a:srgbClr val="FFFFFF"/>
                </a:solidFill>
                <a:ea typeface="+mn-lt"/>
                <a:cs typeface="+mn-lt"/>
              </a:rPr>
              <a:t>"there must be acknowledgement that lectures can be more than their lowest form and that knowledge transmission is not the only outcome of importance; providing structure, community, and a sense of belonging is just as vital" (Nordmann et al, 2022, p.713)</a:t>
            </a:r>
            <a:endParaRPr lang="en-US" sz="2600" dirty="0">
              <a:solidFill>
                <a:srgbClr val="FFFFFF"/>
              </a:solidFill>
              <a:cs typeface="Calibri"/>
            </a:endParaRPr>
          </a:p>
          <a:p>
            <a:pPr>
              <a:buNone/>
            </a:pPr>
            <a:endParaRPr lang="en-US" sz="2600">
              <a:solidFill>
                <a:srgbClr val="FFFFFF"/>
              </a:solidFill>
              <a:cs typeface="Calibri"/>
            </a:endParaRPr>
          </a:p>
        </p:txBody>
      </p:sp>
    </p:spTree>
    <p:extLst>
      <p:ext uri="{BB962C8B-B14F-4D97-AF65-F5344CB8AC3E}">
        <p14:creationId xmlns:p14="http://schemas.microsoft.com/office/powerpoint/2010/main" val="27408373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A921-79FB-09C1-E3C8-4BCEF3735D81}"/>
              </a:ext>
            </a:extLst>
          </p:cNvPr>
          <p:cNvSpPr>
            <a:spLocks noGrp="1"/>
          </p:cNvSpPr>
          <p:nvPr>
            <p:ph type="title"/>
          </p:nvPr>
        </p:nvSpPr>
        <p:spPr/>
        <p:txBody>
          <a:bodyPr/>
          <a:lstStyle/>
          <a:p>
            <a:r>
              <a:rPr lang="en-US" dirty="0">
                <a:cs typeface="Calibri Light"/>
              </a:rPr>
              <a:t>Social media plus the VLE</a:t>
            </a:r>
            <a:endParaRPr lang="en-US" dirty="0"/>
          </a:p>
        </p:txBody>
      </p:sp>
      <p:sp>
        <p:nvSpPr>
          <p:cNvPr id="3" name="Content Placeholder 2">
            <a:extLst>
              <a:ext uri="{FF2B5EF4-FFF2-40B4-BE49-F238E27FC236}">
                <a16:creationId xmlns:a16="http://schemas.microsoft.com/office/drawing/2014/main" id="{017D1C0E-CBE4-A89E-3DE0-7302F892E1BF}"/>
              </a:ext>
            </a:extLst>
          </p:cNvPr>
          <p:cNvSpPr>
            <a:spLocks noGrp="1"/>
          </p:cNvSpPr>
          <p:nvPr>
            <p:ph sz="half" idx="1"/>
          </p:nvPr>
        </p:nvSpPr>
        <p:spPr/>
        <p:txBody>
          <a:bodyPr vert="horz" lIns="91440" tIns="45720" rIns="91440" bIns="45720" rtlCol="0" anchor="t">
            <a:normAutofit/>
          </a:bodyPr>
          <a:lstStyle/>
          <a:p>
            <a:r>
              <a:rPr lang="en-US" dirty="0">
                <a:cs typeface="Calibri"/>
              </a:rPr>
              <a:t>Blackboard Ultra</a:t>
            </a:r>
          </a:p>
          <a:p>
            <a:endParaRPr lang="en-US" dirty="0">
              <a:cs typeface="Calibri"/>
            </a:endParaRPr>
          </a:p>
        </p:txBody>
      </p:sp>
      <p:sp>
        <p:nvSpPr>
          <p:cNvPr id="4" name="Content Placeholder 3">
            <a:extLst>
              <a:ext uri="{FF2B5EF4-FFF2-40B4-BE49-F238E27FC236}">
                <a16:creationId xmlns:a16="http://schemas.microsoft.com/office/drawing/2014/main" id="{7712E6A7-C36E-0202-44B3-CAB7A400CDE3}"/>
              </a:ext>
            </a:extLst>
          </p:cNvPr>
          <p:cNvSpPr>
            <a:spLocks noGrp="1"/>
          </p:cNvSpPr>
          <p:nvPr>
            <p:ph sz="half" idx="2"/>
          </p:nvPr>
        </p:nvSpPr>
        <p:spPr/>
        <p:txBody>
          <a:bodyPr vert="horz" lIns="91440" tIns="45720" rIns="91440" bIns="45720" rtlCol="0" anchor="t">
            <a:normAutofit/>
          </a:bodyPr>
          <a:lstStyle/>
          <a:p>
            <a:r>
              <a:rPr lang="en-US" dirty="0">
                <a:solidFill>
                  <a:srgbClr val="0563C1"/>
                </a:solidFill>
                <a:cs typeface="Calibri"/>
                <a:hlinkClick r:id="rId3"/>
              </a:rPr>
              <a:t>Social Media for Learning</a:t>
            </a:r>
          </a:p>
          <a:p>
            <a:endParaRPr lang="en-US" dirty="0">
              <a:solidFill>
                <a:srgbClr val="0563C1"/>
              </a:solidFill>
              <a:cs typeface="Calibri"/>
            </a:endParaRPr>
          </a:p>
        </p:txBody>
      </p:sp>
      <p:pic>
        <p:nvPicPr>
          <p:cNvPr id="6" name="Picture 5" descr="A screenshot of a computer&#10;&#10;Description automatically generated">
            <a:extLst>
              <a:ext uri="{FF2B5EF4-FFF2-40B4-BE49-F238E27FC236}">
                <a16:creationId xmlns:a16="http://schemas.microsoft.com/office/drawing/2014/main" id="{764F0C0E-4C3D-ADE0-1638-EBFB95B9FE0A}"/>
              </a:ext>
            </a:extLst>
          </p:cNvPr>
          <p:cNvPicPr>
            <a:picLocks noChangeAspect="1"/>
          </p:cNvPicPr>
          <p:nvPr/>
        </p:nvPicPr>
        <p:blipFill>
          <a:blip r:embed="rId4"/>
          <a:stretch>
            <a:fillRect/>
          </a:stretch>
        </p:blipFill>
        <p:spPr>
          <a:xfrm>
            <a:off x="838200" y="2727595"/>
            <a:ext cx="5181600" cy="2547397"/>
          </a:xfrm>
          <a:prstGeom prst="rect">
            <a:avLst/>
          </a:prstGeom>
        </p:spPr>
      </p:pic>
      <p:pic>
        <p:nvPicPr>
          <p:cNvPr id="8" name="Picture 6" descr="A screenshot of a social media page&#10;&#10;Description automatically generated">
            <a:extLst>
              <a:ext uri="{FF2B5EF4-FFF2-40B4-BE49-F238E27FC236}">
                <a16:creationId xmlns:a16="http://schemas.microsoft.com/office/drawing/2014/main" id="{C79215BA-70AD-3E52-D9C2-7C269F8DB7BB}"/>
              </a:ext>
            </a:extLst>
          </p:cNvPr>
          <p:cNvPicPr>
            <a:picLocks noChangeAspect="1"/>
          </p:cNvPicPr>
          <p:nvPr/>
        </p:nvPicPr>
        <p:blipFill>
          <a:blip r:embed="rId5"/>
          <a:stretch>
            <a:fillRect/>
          </a:stretch>
        </p:blipFill>
        <p:spPr>
          <a:xfrm>
            <a:off x="6604000" y="2783168"/>
            <a:ext cx="2743200" cy="2327983"/>
          </a:xfrm>
          <a:prstGeom prst="rect">
            <a:avLst/>
          </a:prstGeom>
        </p:spPr>
      </p:pic>
    </p:spTree>
    <p:extLst>
      <p:ext uri="{BB962C8B-B14F-4D97-AF65-F5344CB8AC3E}">
        <p14:creationId xmlns:p14="http://schemas.microsoft.com/office/powerpoint/2010/main" val="1299505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F8E14F-E900-2571-1B39-B07961B17C62}"/>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'Study with me' videos</a:t>
            </a:r>
          </a:p>
        </p:txBody>
      </p:sp>
      <p:sp>
        <p:nvSpPr>
          <p:cNvPr id="13" name="Freeform: Shape 12">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title="1 HOUR real time late night study with me #1 (no music) 🌙  ipad, keyboard + pencil asmr, bg noise">
            <a:hlinkClick r:id="" action="ppaction://media"/>
            <a:extLst>
              <a:ext uri="{FF2B5EF4-FFF2-40B4-BE49-F238E27FC236}">
                <a16:creationId xmlns:a16="http://schemas.microsoft.com/office/drawing/2014/main" id="{EEAD94D9-2C5A-62C8-1FAB-8787F9256A58}"/>
              </a:ext>
            </a:extLst>
          </p:cNvPr>
          <p:cNvPicPr>
            <a:picLocks noGrp="1" noRot="1" noChangeAspect="1"/>
          </p:cNvPicPr>
          <p:nvPr>
            <p:ph idx="1"/>
            <a:videoFile r:link="rId1"/>
          </p:nvPr>
        </p:nvPicPr>
        <p:blipFill>
          <a:blip r:embed="rId4"/>
          <a:stretch>
            <a:fillRect/>
          </a:stretch>
        </p:blipFill>
        <p:spPr>
          <a:xfrm>
            <a:off x="5474899" y="1115169"/>
            <a:ext cx="6129502" cy="4597126"/>
          </a:xfrm>
          <a:prstGeom prst="rect">
            <a:avLst/>
          </a:prstGeom>
        </p:spPr>
      </p:pic>
    </p:spTree>
    <p:extLst>
      <p:ext uri="{BB962C8B-B14F-4D97-AF65-F5344CB8AC3E}">
        <p14:creationId xmlns:p14="http://schemas.microsoft.com/office/powerpoint/2010/main" val="1853473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668ACA-CCD9-D509-2E76-6D425731FE3C}"/>
              </a:ext>
            </a:extLst>
          </p:cNvPr>
          <p:cNvSpPr>
            <a:spLocks noGrp="1"/>
          </p:cNvSpPr>
          <p:nvPr>
            <p:ph type="title"/>
          </p:nvPr>
        </p:nvSpPr>
        <p:spPr>
          <a:xfrm>
            <a:off x="733427" y="609599"/>
            <a:ext cx="3686174" cy="1322888"/>
          </a:xfrm>
        </p:spPr>
        <p:txBody>
          <a:bodyPr vert="horz" lIns="91440" tIns="45720" rIns="91440" bIns="45720" rtlCol="0" anchor="ctr">
            <a:normAutofit/>
          </a:bodyPr>
          <a:lstStyle/>
          <a:p>
            <a:r>
              <a:rPr lang="en-US" sz="3100"/>
              <a:t>Gamification/Learner Analytics</a:t>
            </a:r>
          </a:p>
        </p:txBody>
      </p:sp>
      <p:sp>
        <p:nvSpPr>
          <p:cNvPr id="3" name="Content Placeholder 2">
            <a:extLst>
              <a:ext uri="{FF2B5EF4-FFF2-40B4-BE49-F238E27FC236}">
                <a16:creationId xmlns:a16="http://schemas.microsoft.com/office/drawing/2014/main" id="{94B5B164-8FE0-04EE-AC78-2970C799795F}"/>
              </a:ext>
            </a:extLst>
          </p:cNvPr>
          <p:cNvSpPr>
            <a:spLocks noGrp="1"/>
          </p:cNvSpPr>
          <p:nvPr>
            <p:ph sz="half" idx="1"/>
          </p:nvPr>
        </p:nvSpPr>
        <p:spPr>
          <a:xfrm>
            <a:off x="733427" y="2194101"/>
            <a:ext cx="3543298" cy="3973337"/>
          </a:xfrm>
        </p:spPr>
        <p:txBody>
          <a:bodyPr vert="horz" lIns="91440" tIns="45720" rIns="91440" bIns="45720" rtlCol="0" anchor="t">
            <a:normAutofit/>
          </a:bodyPr>
          <a:lstStyle/>
          <a:p>
            <a:r>
              <a:rPr lang="en-US" sz="2000" dirty="0"/>
              <a:t>Some discussion questions:</a:t>
            </a:r>
            <a:endParaRPr lang="en-US" dirty="0"/>
          </a:p>
          <a:p>
            <a:r>
              <a:rPr lang="en-US" sz="2000" dirty="0"/>
              <a:t> What's the difference between gamification and learner analytics?</a:t>
            </a:r>
            <a:endParaRPr lang="en-US"/>
          </a:p>
          <a:p>
            <a:r>
              <a:rPr lang="en-US" sz="2000" dirty="0">
                <a:cs typeface="Calibri"/>
              </a:rPr>
              <a:t>What makes it worth attending?  </a:t>
            </a:r>
          </a:p>
          <a:p>
            <a:r>
              <a:rPr lang="en-US" sz="2000" dirty="0">
                <a:cs typeface="Calibri"/>
              </a:rPr>
              <a:t>Can we do better at building and supporting the online community, so that they encourage one another to come to class in person?</a:t>
            </a:r>
          </a:p>
          <a:p>
            <a:endParaRPr lang="en-US" sz="2000">
              <a:cs typeface="Calibri" panose="020F0502020204030204"/>
            </a:endParaRPr>
          </a:p>
        </p:txBody>
      </p:sp>
      <p:pic>
        <p:nvPicPr>
          <p:cNvPr id="7" name="Picture 7" descr="A screenshot of a phone&#10;&#10;Description automatically generated">
            <a:extLst>
              <a:ext uri="{FF2B5EF4-FFF2-40B4-BE49-F238E27FC236}">
                <a16:creationId xmlns:a16="http://schemas.microsoft.com/office/drawing/2014/main" id="{80399C3B-01EE-7D0E-BB0C-7ED5376F687B}"/>
              </a:ext>
            </a:extLst>
          </p:cNvPr>
          <p:cNvPicPr>
            <a:picLocks noChangeAspect="1"/>
          </p:cNvPicPr>
          <p:nvPr/>
        </p:nvPicPr>
        <p:blipFill>
          <a:blip r:embed="rId2"/>
          <a:stretch>
            <a:fillRect/>
          </a:stretch>
        </p:blipFill>
        <p:spPr>
          <a:xfrm>
            <a:off x="5539138" y="1091046"/>
            <a:ext cx="2828925" cy="4675908"/>
          </a:xfrm>
          <a:prstGeom prst="rect">
            <a:avLst/>
          </a:prstGeom>
        </p:spPr>
      </p:pic>
      <p:pic>
        <p:nvPicPr>
          <p:cNvPr id="5" name="Picture 5" descr="A screenshot of some digital badges&#10;">
            <a:extLst>
              <a:ext uri="{FF2B5EF4-FFF2-40B4-BE49-F238E27FC236}">
                <a16:creationId xmlns:a16="http://schemas.microsoft.com/office/drawing/2014/main" id="{C6715B89-84AC-A7DF-371B-8CC716FE4072}"/>
              </a:ext>
            </a:extLst>
          </p:cNvPr>
          <p:cNvPicPr>
            <a:picLocks noGrp="1" noChangeAspect="1"/>
          </p:cNvPicPr>
          <p:nvPr>
            <p:ph sz="half" idx="2"/>
          </p:nvPr>
        </p:nvPicPr>
        <p:blipFill>
          <a:blip r:embed="rId3"/>
          <a:stretch>
            <a:fillRect/>
          </a:stretch>
        </p:blipFill>
        <p:spPr>
          <a:xfrm>
            <a:off x="8673211" y="1912150"/>
            <a:ext cx="2828925" cy="3033699"/>
          </a:xfrm>
          <a:prstGeom prst="rect">
            <a:avLst/>
          </a:prstGeom>
        </p:spPr>
      </p:pic>
    </p:spTree>
    <p:extLst>
      <p:ext uri="{BB962C8B-B14F-4D97-AF65-F5344CB8AC3E}">
        <p14:creationId xmlns:p14="http://schemas.microsoft.com/office/powerpoint/2010/main" val="124896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stock photo of bicycle, foot path, pathway">
            <a:extLst>
              <a:ext uri="{FF2B5EF4-FFF2-40B4-BE49-F238E27FC236}">
                <a16:creationId xmlns:a16="http://schemas.microsoft.com/office/drawing/2014/main" id="{C00B3E54-2767-5E34-3748-1D9685D56A9E}"/>
              </a:ext>
            </a:extLst>
          </p:cNvPr>
          <p:cNvPicPr>
            <a:picLocks noChangeAspect="1"/>
          </p:cNvPicPr>
          <p:nvPr/>
        </p:nvPicPr>
        <p:blipFill rotWithShape="1">
          <a:blip r:embed="rId2">
            <a:alphaModFix amt="50000"/>
          </a:blip>
          <a:srcRect l="2133" r="4977" b="-1"/>
          <a:stretch/>
        </p:blipFill>
        <p:spPr>
          <a:xfrm>
            <a:off x="20" y="1"/>
            <a:ext cx="12191980" cy="6857999"/>
          </a:xfrm>
          <a:prstGeom prst="rect">
            <a:avLst/>
          </a:prstGeom>
        </p:spPr>
      </p:pic>
      <p:sp>
        <p:nvSpPr>
          <p:cNvPr id="2" name="Title 1">
            <a:extLst>
              <a:ext uri="{FF2B5EF4-FFF2-40B4-BE49-F238E27FC236}">
                <a16:creationId xmlns:a16="http://schemas.microsoft.com/office/drawing/2014/main" id="{B8FBC894-CF71-616A-504A-9FC6611CEE4C}"/>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cs typeface="Calibri Light"/>
              </a:rPr>
              <a:t>From the full class to the empty one</a:t>
            </a:r>
            <a:endParaRPr lang="en-US" dirty="0">
              <a:solidFill>
                <a:srgbClr val="FFFFFF"/>
              </a:solidFill>
            </a:endParaRPr>
          </a:p>
        </p:txBody>
      </p:sp>
      <p:sp>
        <p:nvSpPr>
          <p:cNvPr id="3" name="Subtitle 2">
            <a:extLst>
              <a:ext uri="{FF2B5EF4-FFF2-40B4-BE49-F238E27FC236}">
                <a16:creationId xmlns:a16="http://schemas.microsoft.com/office/drawing/2014/main" id="{D8C0991D-345F-9107-370C-A0C4C044EC5F}"/>
              </a:ext>
            </a:extLst>
          </p:cNvPr>
          <p:cNvSpPr>
            <a:spLocks noGrp="1"/>
          </p:cNvSpPr>
          <p:nvPr>
            <p:ph type="subTitle" idx="1"/>
          </p:nvPr>
        </p:nvSpPr>
        <p:spPr>
          <a:xfrm>
            <a:off x="1524000" y="4159404"/>
            <a:ext cx="9144000" cy="1098395"/>
          </a:xfrm>
        </p:spPr>
        <p:txBody>
          <a:bodyPr vert="horz" lIns="91440" tIns="45720" rIns="91440" bIns="45720" rtlCol="0" anchor="t">
            <a:normAutofit/>
          </a:bodyPr>
          <a:lstStyle/>
          <a:p>
            <a:r>
              <a:rPr lang="en-US" dirty="0">
                <a:solidFill>
                  <a:srgbClr val="FFFFFF"/>
                </a:solidFill>
                <a:cs typeface="Calibri"/>
              </a:rPr>
              <a:t>From static bikes to desire paths</a:t>
            </a:r>
            <a:endParaRPr lang="en-US" dirty="0">
              <a:solidFill>
                <a:srgbClr val="FFFFFF"/>
              </a:solidFill>
            </a:endParaRPr>
          </a:p>
        </p:txBody>
      </p:sp>
    </p:spTree>
    <p:extLst>
      <p:ext uri="{BB962C8B-B14F-4D97-AF65-F5344CB8AC3E}">
        <p14:creationId xmlns:p14="http://schemas.microsoft.com/office/powerpoint/2010/main" val="213892649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8D4D795C-8D37-CFC7-A6C4-6BBD5D6AC530}"/>
              </a:ext>
            </a:extLst>
          </p:cNvPr>
          <p:cNvSpPr txBox="1"/>
          <p:nvPr/>
        </p:nvSpPr>
        <p:spPr>
          <a:xfrm>
            <a:off x="862366" y="2194102"/>
            <a:ext cx="3427001" cy="390858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defTabSz="914400">
              <a:lnSpc>
                <a:spcPct val="90000"/>
              </a:lnSpc>
              <a:spcAft>
                <a:spcPts val="600"/>
              </a:spcAft>
            </a:pPr>
            <a:r>
              <a:rPr lang="en-US" sz="2000" dirty="0"/>
              <a:t>Screenshot taken from Twitter, account of @PeteOlusoga, </a:t>
            </a:r>
            <a:r>
              <a:rPr lang="en-US" sz="2000" u="sng" dirty="0">
                <a:hlinkClick r:id="rId2"/>
              </a:rPr>
              <a:t>thread posted 22 December 2022</a:t>
            </a:r>
            <a:endParaRPr lang="en-US" sz="2000" dirty="0">
              <a:cs typeface="Calibri" panose="020F0502020204030204"/>
            </a:endParaRPr>
          </a:p>
        </p:txBody>
      </p:sp>
      <p:pic>
        <p:nvPicPr>
          <p:cNvPr id="5" name="Content Placeholder 4" descr="Screenshot from Twitter, @PeteOlusoga 22 December 2022. Three images of empty lecture rooms plus a fourth image of a sad looking lecturer. Caption is &quot;Dearest students, I don't want to hear a single word of complaint from you ever&quot; ">
            <a:extLst>
              <a:ext uri="{FF2B5EF4-FFF2-40B4-BE49-F238E27FC236}">
                <a16:creationId xmlns:a16="http://schemas.microsoft.com/office/drawing/2014/main" id="{3D88F179-3A1D-307D-5CD5-9117EA267D7C}"/>
              </a:ext>
              <a:ext uri="{C183D7F6-B498-43B3-948B-1728B52AA6E4}">
                <adec:decorative xmlns:adec="http://schemas.microsoft.com/office/drawing/2017/decorative" val="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445457" y="755691"/>
            <a:ext cx="6155141" cy="5370359"/>
          </a:xfrm>
          <a:prstGeom prst="rect">
            <a:avLst/>
          </a:prstGeom>
        </p:spPr>
      </p:pic>
      <p:sp>
        <p:nvSpPr>
          <p:cNvPr id="6" name="TextBox 5">
            <a:extLst>
              <a:ext uri="{FF2B5EF4-FFF2-40B4-BE49-F238E27FC236}">
                <a16:creationId xmlns:a16="http://schemas.microsoft.com/office/drawing/2014/main" id="{126C44FA-57E9-F8BA-0D9F-E1FB95E0D97F}"/>
              </a:ext>
            </a:extLst>
          </p:cNvPr>
          <p:cNvSpPr txBox="1"/>
          <p:nvPr/>
        </p:nvSpPr>
        <p:spPr>
          <a:xfrm>
            <a:off x="8153400" y="2543364"/>
            <a:ext cx="3434180" cy="3599019"/>
          </a:xfrm>
          <a:prstGeom prst="rect">
            <a:avLst/>
          </a:prstGeom>
        </p:spPr>
        <p:txBody>
          <a:bodyPr vert="horz" lIns="91440" tIns="45720" rIns="91440" bIns="45720" rtlCol="0" anchor="t">
            <a:normAutofit/>
          </a:bodyPr>
          <a:lstStyle/>
          <a:p>
            <a:pPr defTabSz="914400">
              <a:lnSpc>
                <a:spcPct val="90000"/>
              </a:lnSpc>
              <a:spcAft>
                <a:spcPts val="600"/>
              </a:spcAft>
            </a:pPr>
            <a:endParaRPr lang="en-US" sz="2000" dirty="0">
              <a:cs typeface="Calibri" panose="020F0502020204030204"/>
            </a:endParaRPr>
          </a:p>
        </p:txBody>
      </p:sp>
    </p:spTree>
    <p:extLst>
      <p:ext uri="{BB962C8B-B14F-4D97-AF65-F5344CB8AC3E}">
        <p14:creationId xmlns:p14="http://schemas.microsoft.com/office/powerpoint/2010/main" val="23842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9ACFC-6FF4-485F-7D98-C1C5031A3F4D}"/>
              </a:ext>
            </a:extLst>
          </p:cNvPr>
          <p:cNvSpPr>
            <a:spLocks noGrp="1"/>
          </p:cNvSpPr>
          <p:nvPr>
            <p:ph type="title"/>
          </p:nvPr>
        </p:nvSpPr>
        <p:spPr>
          <a:xfrm>
            <a:off x="640080" y="4777739"/>
            <a:ext cx="3418990" cy="1412119"/>
          </a:xfrm>
          <a:prstGeom prst="ellipse">
            <a:avLst/>
          </a:prstGeom>
        </p:spPr>
        <p:txBody>
          <a:bodyPr vert="horz" lIns="91440" tIns="45720" rIns="91440" bIns="45720" rtlCol="0">
            <a:normAutofit fontScale="90000"/>
          </a:bodyPr>
          <a:lstStyle/>
          <a:p>
            <a:r>
              <a:rPr lang="en-US" sz="2400" kern="1200" dirty="0">
                <a:latin typeface="+mj-lt"/>
                <a:ea typeface="+mj-ea"/>
                <a:cs typeface="+mj-cs"/>
              </a:rPr>
              <a:t>Desire paths: Karen Ray Costa (2022)</a:t>
            </a:r>
          </a:p>
        </p:txBody>
      </p:sp>
      <p:sp>
        <p:nvSpPr>
          <p:cNvPr id="21" name="Content Placeholder 20">
            <a:extLst>
              <a:ext uri="{FF2B5EF4-FFF2-40B4-BE49-F238E27FC236}">
                <a16:creationId xmlns:a16="http://schemas.microsoft.com/office/drawing/2014/main" id="{BE907C64-2B3A-B25C-86EC-C6EC6A08180F}"/>
              </a:ext>
            </a:extLst>
          </p:cNvPr>
          <p:cNvSpPr>
            <a:spLocks noGrp="1"/>
          </p:cNvSpPr>
          <p:nvPr>
            <p:ph idx="1"/>
          </p:nvPr>
        </p:nvSpPr>
        <p:spPr>
          <a:xfrm>
            <a:off x="4654294" y="4777739"/>
            <a:ext cx="6897626" cy="1399223"/>
          </a:xfrm>
        </p:spPr>
        <p:txBody>
          <a:bodyPr anchor="ctr">
            <a:normAutofit/>
          </a:bodyPr>
          <a:lstStyle/>
          <a:p>
            <a:pPr marL="0" indent="0">
              <a:buNone/>
            </a:pPr>
            <a:r>
              <a:rPr lang="en-GB" sz="1800" dirty="0">
                <a:effectLst/>
                <a:latin typeface="Verdana" panose="020B0604030504040204" pitchFamily="34" charset="0"/>
              </a:rPr>
              <a:t>“It seems though, that much of #HigherEd is sitting over on the paved path, wondering why students aren’t showing up. Students </a:t>
            </a:r>
            <a:r>
              <a:rPr lang="en-GB" sz="1800" b="1" dirty="0">
                <a:effectLst/>
                <a:latin typeface="Verdana" panose="020B0604030504040204" pitchFamily="34" charset="0"/>
              </a:rPr>
              <a:t>are</a:t>
            </a:r>
            <a:r>
              <a:rPr lang="en-GB" sz="1800" dirty="0">
                <a:effectLst/>
                <a:latin typeface="Verdana" panose="020B0604030504040204" pitchFamily="34" charset="0"/>
              </a:rPr>
              <a:t> showing up, just not in the ways that we want. They’re showing us very clearly that our paved path doesn’t work for them.”</a:t>
            </a:r>
            <a:endParaRPr lang="en-US" sz="2200" dirty="0"/>
          </a:p>
        </p:txBody>
      </p:sp>
      <p:pic>
        <p:nvPicPr>
          <p:cNvPr id="3" name="Content Placeholder 2" descr="Two photographs. Left hand one shows a desire path which has been accommodated by urban planners by being paved over. Right hand one shows a desire path which has been roped off and reseeded so that it goes back to being grass.">
            <a:extLst>
              <a:ext uri="{FF2B5EF4-FFF2-40B4-BE49-F238E27FC236}">
                <a16:creationId xmlns:a16="http://schemas.microsoft.com/office/drawing/2014/main" id="{B038250A-1EF0-8627-2D9D-6E7F8FFA3E43}"/>
              </a:ext>
            </a:extLst>
          </p:cNvPr>
          <p:cNvPicPr>
            <a:picLocks noChangeAspect="1"/>
          </p:cNvPicPr>
          <p:nvPr/>
        </p:nvPicPr>
        <p:blipFill rotWithShape="1">
          <a:blip r:embed="rId2">
            <a:extLst>
              <a:ext uri="{28A0092B-C50C-407E-A947-70E740481C1C}">
                <a14:useLocalDpi xmlns:a14="http://schemas.microsoft.com/office/drawing/2010/main" val="0"/>
              </a:ext>
            </a:extLst>
          </a:blip>
          <a:srcRect t="17197" b="1662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6" name="TextBox 5">
            <a:extLst>
              <a:ext uri="{FF2B5EF4-FFF2-40B4-BE49-F238E27FC236}">
                <a16:creationId xmlns:a16="http://schemas.microsoft.com/office/drawing/2014/main" id="{D33AB7FD-F46D-32F6-7B0C-4E9D28DBEE54}"/>
              </a:ext>
            </a:extLst>
          </p:cNvPr>
          <p:cNvSpPr txBox="1"/>
          <p:nvPr/>
        </p:nvSpPr>
        <p:spPr>
          <a:xfrm>
            <a:off x="7929646" y="6332815"/>
            <a:ext cx="3622274" cy="369332"/>
          </a:xfrm>
          <a:prstGeom prst="rect">
            <a:avLst/>
          </a:prstGeom>
          <a:noFill/>
        </p:spPr>
        <p:txBody>
          <a:bodyPr wrap="none" rtlCol="0">
            <a:spAutoFit/>
          </a:bodyPr>
          <a:lstStyle/>
          <a:p>
            <a:r>
              <a:rPr lang="en-GB" dirty="0"/>
              <a:t>Images from Wikipedia, CC Licensed </a:t>
            </a:r>
          </a:p>
        </p:txBody>
      </p:sp>
    </p:spTree>
    <p:extLst>
      <p:ext uri="{BB962C8B-B14F-4D97-AF65-F5344CB8AC3E}">
        <p14:creationId xmlns:p14="http://schemas.microsoft.com/office/powerpoint/2010/main" val="1706761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0E24-227D-9D8D-AA26-02A95265C459}"/>
              </a:ext>
            </a:extLst>
          </p:cNvPr>
          <p:cNvSpPr>
            <a:spLocks noGrp="1"/>
          </p:cNvSpPr>
          <p:nvPr>
            <p:ph type="title"/>
          </p:nvPr>
        </p:nvSpPr>
        <p:spPr>
          <a:xfrm>
            <a:off x="7320466" y="609600"/>
            <a:ext cx="4140014" cy="1330839"/>
          </a:xfrm>
        </p:spPr>
        <p:txBody>
          <a:bodyPr>
            <a:normAutofit/>
          </a:bodyPr>
          <a:lstStyle/>
          <a:p>
            <a:r>
              <a:rPr lang="en-GB" sz="3700"/>
              <a:t>Karen and Pete both point out that…</a:t>
            </a:r>
          </a:p>
        </p:txBody>
      </p:sp>
      <p:sp>
        <p:nvSpPr>
          <p:cNvPr id="3" name="Content Placeholder 2">
            <a:extLst>
              <a:ext uri="{FF2B5EF4-FFF2-40B4-BE49-F238E27FC236}">
                <a16:creationId xmlns:a16="http://schemas.microsoft.com/office/drawing/2014/main" id="{C1D860E8-858D-213C-D574-556618C9A3DC}"/>
              </a:ext>
            </a:extLst>
          </p:cNvPr>
          <p:cNvSpPr>
            <a:spLocks noGrp="1"/>
          </p:cNvSpPr>
          <p:nvPr>
            <p:ph idx="1"/>
          </p:nvPr>
        </p:nvSpPr>
        <p:spPr>
          <a:xfrm>
            <a:off x="7320465" y="2194102"/>
            <a:ext cx="4140013" cy="3908586"/>
          </a:xfrm>
        </p:spPr>
        <p:txBody>
          <a:bodyPr>
            <a:normAutofit/>
          </a:bodyPr>
          <a:lstStyle/>
          <a:p>
            <a:r>
              <a:rPr lang="en-GB" sz="2000" dirty="0"/>
              <a:t>The teaching system is often rigid (credit sizes, dispersed timetables, inflexibility to life situations, inattention to previous learning and experiences)</a:t>
            </a:r>
          </a:p>
          <a:p>
            <a:r>
              <a:rPr lang="en-GB" sz="2000" dirty="0"/>
              <a:t>Many students have extensive work commitments</a:t>
            </a:r>
          </a:p>
          <a:p>
            <a:r>
              <a:rPr lang="en-GB" sz="2000" dirty="0"/>
              <a:t>The pandemic has affected students’ motivations, socialisation, mindsets, capabilities and capacities</a:t>
            </a:r>
          </a:p>
          <a:p>
            <a:endParaRPr lang="en-GB" sz="2000" dirty="0"/>
          </a:p>
        </p:txBody>
      </p:sp>
      <p:pic>
        <p:nvPicPr>
          <p:cNvPr id="9" name="Picture 8" descr="Women sitting at a table looking at a computer&#10;&#10;Description automatically generated">
            <a:extLst>
              <a:ext uri="{FF2B5EF4-FFF2-40B4-BE49-F238E27FC236}">
                <a16:creationId xmlns:a16="http://schemas.microsoft.com/office/drawing/2014/main" id="{3315D9F7-FC45-DE77-11E0-CDFA65E51A5B}"/>
              </a:ext>
            </a:extLst>
          </p:cNvPr>
          <p:cNvPicPr>
            <a:picLocks noChangeAspect="1"/>
          </p:cNvPicPr>
          <p:nvPr/>
        </p:nvPicPr>
        <p:blipFill rotWithShape="1">
          <a:blip r:embed="rId2">
            <a:extLst>
              <a:ext uri="{28A0092B-C50C-407E-A947-70E740481C1C}">
                <a14:useLocalDpi xmlns:a14="http://schemas.microsoft.com/office/drawing/2010/main" val="0"/>
              </a:ext>
            </a:extLst>
          </a:blip>
          <a:srcRect l="19246" r="13577"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1" name="TextBox 10" descr="Image of two forking paths in a field, trees in the background. ">
            <a:extLst>
              <a:ext uri="{FF2B5EF4-FFF2-40B4-BE49-F238E27FC236}">
                <a16:creationId xmlns:a16="http://schemas.microsoft.com/office/drawing/2014/main" id="{58D1DE46-E16F-CA23-7483-E8D9068ECB18}"/>
              </a:ext>
            </a:extLst>
          </p:cNvPr>
          <p:cNvSpPr txBox="1"/>
          <p:nvPr/>
        </p:nvSpPr>
        <p:spPr>
          <a:xfrm>
            <a:off x="250121" y="6307304"/>
            <a:ext cx="6096000" cy="369332"/>
          </a:xfrm>
          <a:prstGeom prst="rect">
            <a:avLst/>
          </a:prstGeom>
          <a:noFill/>
        </p:spPr>
        <p:txBody>
          <a:bodyPr wrap="square">
            <a:spAutoFit/>
          </a:bodyPr>
          <a:lstStyle/>
          <a:p>
            <a:r>
              <a:rPr lang="en-GB" dirty="0"/>
              <a:t>Image: courtesy of Lund University</a:t>
            </a:r>
          </a:p>
        </p:txBody>
      </p:sp>
    </p:spTree>
    <p:extLst>
      <p:ext uri="{BB962C8B-B14F-4D97-AF65-F5344CB8AC3E}">
        <p14:creationId xmlns:p14="http://schemas.microsoft.com/office/powerpoint/2010/main" val="91930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forked path in a field, trees in the background. ">
            <a:extLst>
              <a:ext uri="{FF2B5EF4-FFF2-40B4-BE49-F238E27FC236}">
                <a16:creationId xmlns:a16="http://schemas.microsoft.com/office/drawing/2014/main" id="{92223EB8-674F-7311-920F-5D5BFD04FE4B}"/>
              </a:ext>
            </a:extLst>
          </p:cNvPr>
          <p:cNvPicPr>
            <a:picLocks noChangeAspect="1"/>
          </p:cNvPicPr>
          <p:nvPr/>
        </p:nvPicPr>
        <p:blipFill rotWithShape="1">
          <a:blip r:embed="rId2">
            <a:extLst>
              <a:ext uri="{28A0092B-C50C-407E-A947-70E740481C1C}">
                <a14:useLocalDpi xmlns:a14="http://schemas.microsoft.com/office/drawing/2010/main" val="0"/>
              </a:ext>
            </a:extLst>
          </a:blip>
          <a:srcRect l="855" t="1849" r="32322" b="-1851"/>
          <a:stretch/>
        </p:blipFill>
        <p:spPr>
          <a:xfrm>
            <a:off x="0" y="9"/>
            <a:ext cx="7406640" cy="7453957"/>
          </a:xfrm>
          <a:prstGeom prst="rect">
            <a:avLst/>
          </a:prstGeom>
        </p:spPr>
      </p:pic>
      <p:sp>
        <p:nvSpPr>
          <p:cNvPr id="2" name="Title 1">
            <a:extLst>
              <a:ext uri="{FF2B5EF4-FFF2-40B4-BE49-F238E27FC236}">
                <a16:creationId xmlns:a16="http://schemas.microsoft.com/office/drawing/2014/main" id="{D067D1B8-F572-F16B-C346-114581E1AA56}"/>
              </a:ext>
            </a:extLst>
          </p:cNvPr>
          <p:cNvSpPr>
            <a:spLocks noGrp="1"/>
          </p:cNvSpPr>
          <p:nvPr>
            <p:ph type="title"/>
          </p:nvPr>
        </p:nvSpPr>
        <p:spPr>
          <a:xfrm>
            <a:off x="7531610" y="365125"/>
            <a:ext cx="3822189" cy="1899912"/>
          </a:xfrm>
        </p:spPr>
        <p:txBody>
          <a:bodyPr>
            <a:normAutofit/>
          </a:bodyPr>
          <a:lstStyle/>
          <a:p>
            <a:r>
              <a:rPr lang="en-GB" sz="3100"/>
              <a:t>Prompt question: </a:t>
            </a:r>
            <a:br>
              <a:rPr lang="en-GB" sz="3100"/>
            </a:br>
            <a:r>
              <a:rPr lang="en-GB" sz="3100"/>
              <a:t>What are students’ ‘desire paths’ in relation to teaching?</a:t>
            </a:r>
          </a:p>
        </p:txBody>
      </p:sp>
      <p:sp>
        <p:nvSpPr>
          <p:cNvPr id="3" name="Content Placeholder 2">
            <a:extLst>
              <a:ext uri="{FF2B5EF4-FFF2-40B4-BE49-F238E27FC236}">
                <a16:creationId xmlns:a16="http://schemas.microsoft.com/office/drawing/2014/main" id="{5EEA17B3-81F9-1CEF-453B-74B6F02BD632}"/>
              </a:ext>
            </a:extLst>
          </p:cNvPr>
          <p:cNvSpPr>
            <a:spLocks noGrp="1"/>
          </p:cNvSpPr>
          <p:nvPr>
            <p:ph idx="1"/>
          </p:nvPr>
        </p:nvSpPr>
        <p:spPr>
          <a:xfrm>
            <a:off x="7531610" y="2434201"/>
            <a:ext cx="3822189" cy="3742762"/>
          </a:xfrm>
        </p:spPr>
        <p:txBody>
          <a:bodyPr>
            <a:normAutofit/>
          </a:bodyPr>
          <a:lstStyle/>
          <a:p>
            <a:r>
              <a:rPr lang="en-GB" sz="2000" dirty="0"/>
              <a:t>Elements of choice in curriculum and assessment?</a:t>
            </a:r>
          </a:p>
          <a:p>
            <a:r>
              <a:rPr lang="en-GB" sz="2000" dirty="0"/>
              <a:t>Flexibility of attendance? Or compulsory attendance?</a:t>
            </a:r>
          </a:p>
          <a:p>
            <a:r>
              <a:rPr lang="en-GB" sz="2000" dirty="0"/>
              <a:t>Automatic option to have recorded lectures, or </a:t>
            </a:r>
            <a:r>
              <a:rPr lang="en-GB" sz="2000" dirty="0" err="1"/>
              <a:t>hyflex</a:t>
            </a:r>
            <a:r>
              <a:rPr lang="en-GB" sz="2000" dirty="0"/>
              <a:t> teaching?</a:t>
            </a:r>
          </a:p>
          <a:p>
            <a:r>
              <a:rPr lang="en-GB" sz="2000" dirty="0"/>
              <a:t>Stronger incentive to attend? What could that be? </a:t>
            </a:r>
          </a:p>
        </p:txBody>
      </p:sp>
      <p:sp>
        <p:nvSpPr>
          <p:cNvPr id="5" name="TextBox 4" descr="Image of two forking paths in a field, trees in the background. ">
            <a:extLst>
              <a:ext uri="{FF2B5EF4-FFF2-40B4-BE49-F238E27FC236}">
                <a16:creationId xmlns:a16="http://schemas.microsoft.com/office/drawing/2014/main" id="{18E2150E-1378-5271-DBDA-B426D3B3D80F}"/>
              </a:ext>
            </a:extLst>
          </p:cNvPr>
          <p:cNvSpPr txBox="1"/>
          <p:nvPr/>
        </p:nvSpPr>
        <p:spPr>
          <a:xfrm>
            <a:off x="250121" y="6307304"/>
            <a:ext cx="6096000" cy="369332"/>
          </a:xfrm>
          <a:prstGeom prst="rect">
            <a:avLst/>
          </a:prstGeom>
          <a:solidFill>
            <a:srgbClr val="62620C">
              <a:alpha val="65098"/>
            </a:srgbClr>
          </a:solidFill>
        </p:spPr>
        <p:txBody>
          <a:bodyPr wrap="square">
            <a:spAutoFit/>
          </a:bodyPr>
          <a:lstStyle/>
          <a:p>
            <a:r>
              <a:rPr lang="en-GB" dirty="0"/>
              <a:t>Image: </a:t>
            </a:r>
            <a:r>
              <a:rPr lang="en-GB" dirty="0" err="1"/>
              <a:t>pathways_by_Pat_Dalton_cc_licensed_on_Flickr</a:t>
            </a:r>
            <a:endParaRPr lang="en-GB" dirty="0"/>
          </a:p>
        </p:txBody>
      </p:sp>
    </p:spTree>
    <p:extLst>
      <p:ext uri="{BB962C8B-B14F-4D97-AF65-F5344CB8AC3E}">
        <p14:creationId xmlns:p14="http://schemas.microsoft.com/office/powerpoint/2010/main" val="413809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black exercise bike with a monitor&#10;&#10;Description automatically generated">
            <a:extLst>
              <a:ext uri="{FF2B5EF4-FFF2-40B4-BE49-F238E27FC236}">
                <a16:creationId xmlns:a16="http://schemas.microsoft.com/office/drawing/2014/main" id="{6F2440D6-5771-411F-79DA-F0719669C536}"/>
              </a:ext>
            </a:extLst>
          </p:cNvPr>
          <p:cNvPicPr>
            <a:picLocks noChangeAspect="1"/>
          </p:cNvPicPr>
          <p:nvPr/>
        </p:nvPicPr>
        <p:blipFill rotWithShape="1">
          <a:blip r:embed="rId3"/>
          <a:srcRect t="4466" b="969"/>
          <a:stretch/>
        </p:blipFill>
        <p:spPr>
          <a:xfrm>
            <a:off x="2522358"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52228" y="743447"/>
            <a:ext cx="3973385" cy="3692028"/>
          </a:xfrm>
          <a:noFill/>
        </p:spPr>
        <p:txBody>
          <a:bodyPr>
            <a:normAutofit/>
          </a:bodyPr>
          <a:lstStyle/>
          <a:p>
            <a:pPr algn="l"/>
            <a:r>
              <a:rPr lang="en-US" sz="5200">
                <a:cs typeface="Calibri Light"/>
              </a:rPr>
              <a:t>The Learning Journey on a Bike that Goes Nowhere</a:t>
            </a:r>
            <a:endParaRPr lang="en-US" sz="5200"/>
          </a:p>
        </p:txBody>
      </p:sp>
      <p:sp>
        <p:nvSpPr>
          <p:cNvPr id="3" name="Subtitle 2"/>
          <p:cNvSpPr>
            <a:spLocks noGrp="1"/>
          </p:cNvSpPr>
          <p:nvPr>
            <p:ph type="subTitle" idx="1"/>
          </p:nvPr>
        </p:nvSpPr>
        <p:spPr>
          <a:xfrm>
            <a:off x="952229" y="4629234"/>
            <a:ext cx="3973386" cy="1485319"/>
          </a:xfrm>
          <a:noFill/>
        </p:spPr>
        <p:txBody>
          <a:bodyPr vert="horz" lIns="91440" tIns="45720" rIns="91440" bIns="45720" rtlCol="0" anchor="t">
            <a:normAutofit/>
          </a:bodyPr>
          <a:lstStyle/>
          <a:p>
            <a:pPr algn="l"/>
            <a:endParaRPr lang="en-US" dirty="0">
              <a:cs typeface="Calibri"/>
            </a:endParaRPr>
          </a:p>
        </p:txBody>
      </p:sp>
    </p:spTree>
    <p:extLst>
      <p:ext uri="{BB962C8B-B14F-4D97-AF65-F5344CB8AC3E}">
        <p14:creationId xmlns:p14="http://schemas.microsoft.com/office/powerpoint/2010/main" val="386463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white building with a tower&#10;&#10;Description automatically generated">
            <a:extLst>
              <a:ext uri="{FF2B5EF4-FFF2-40B4-BE49-F238E27FC236}">
                <a16:creationId xmlns:a16="http://schemas.microsoft.com/office/drawing/2014/main" id="{068DAE36-BCA2-146E-80DD-E7893CD658CA}"/>
              </a:ext>
            </a:extLst>
          </p:cNvPr>
          <p:cNvPicPr>
            <a:picLocks noGrp="1" noChangeAspect="1"/>
          </p:cNvPicPr>
          <p:nvPr>
            <p:ph idx="1"/>
          </p:nvPr>
        </p:nvPicPr>
        <p:blipFill rotWithShape="1">
          <a:blip r:embed="rId3"/>
          <a:srcRect b="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32A53E5-93F8-C166-0330-471F4392853E}"/>
              </a:ext>
            </a:extLst>
          </p:cNvPr>
          <p:cNvSpPr txBox="1"/>
          <p:nvPr/>
        </p:nvSpPr>
        <p:spPr>
          <a:xfrm>
            <a:off x="7186083" y="3376083"/>
            <a:ext cx="3788833" cy="287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0563C1"/>
                </a:solidFill>
                <a:cs typeface="Calibri"/>
                <a:hlinkClick r:id="rId4"/>
              </a:rPr>
              <a:t>https://www.raise-network.com/conference-2023</a:t>
            </a:r>
            <a:endParaRPr lang="en-US"/>
          </a:p>
        </p:txBody>
      </p:sp>
    </p:spTree>
    <p:extLst>
      <p:ext uri="{BB962C8B-B14F-4D97-AF65-F5344CB8AC3E}">
        <p14:creationId xmlns:p14="http://schemas.microsoft.com/office/powerpoint/2010/main" val="2390165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B6AA1E-33C0-3CDE-C4F3-1DB24586522D}"/>
              </a:ext>
            </a:extLst>
          </p:cNvPr>
          <p:cNvSpPr>
            <a:spLocks noGrp="1"/>
          </p:cNvSpPr>
          <p:nvPr>
            <p:ph type="title"/>
          </p:nvPr>
        </p:nvSpPr>
        <p:spPr>
          <a:xfrm>
            <a:off x="6513788" y="365125"/>
            <a:ext cx="4840010" cy="1807305"/>
          </a:xfrm>
        </p:spPr>
        <p:txBody>
          <a:bodyPr>
            <a:normAutofit/>
          </a:bodyPr>
          <a:lstStyle/>
          <a:p>
            <a:r>
              <a:rPr lang="en-US" sz="4100">
                <a:cs typeface="Calibri Light"/>
              </a:rPr>
              <a:t>What can Peloton tell us about student engagement?</a:t>
            </a:r>
            <a:endParaRPr lang="en-US" sz="4100"/>
          </a:p>
        </p:txBody>
      </p:sp>
      <p:pic>
        <p:nvPicPr>
          <p:cNvPr id="5" name="Picture 4" descr="One in a crowd">
            <a:extLst>
              <a:ext uri="{FF2B5EF4-FFF2-40B4-BE49-F238E27FC236}">
                <a16:creationId xmlns:a16="http://schemas.microsoft.com/office/drawing/2014/main" id="{5F46D730-80DC-AD55-F522-07223D09BC0D}"/>
              </a:ext>
            </a:extLst>
          </p:cNvPr>
          <p:cNvPicPr>
            <a:picLocks noChangeAspect="1"/>
          </p:cNvPicPr>
          <p:nvPr/>
        </p:nvPicPr>
        <p:blipFill rotWithShape="1">
          <a:blip r:embed="rId3"/>
          <a:srcRect l="20858" r="1225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F6631A81-7891-EFE0-31A3-719C7FFE968F}"/>
              </a:ext>
            </a:extLst>
          </p:cNvPr>
          <p:cNvSpPr>
            <a:spLocks noGrp="1"/>
          </p:cNvSpPr>
          <p:nvPr>
            <p:ph idx="1"/>
          </p:nvPr>
        </p:nvSpPr>
        <p:spPr>
          <a:xfrm>
            <a:off x="6513788" y="2333297"/>
            <a:ext cx="4840010" cy="3843666"/>
          </a:xfrm>
        </p:spPr>
        <p:txBody>
          <a:bodyPr vert="horz" lIns="91440" tIns="45720" rIns="91440" bIns="45720" rtlCol="0">
            <a:normAutofit/>
          </a:bodyPr>
          <a:lstStyle/>
          <a:p>
            <a:r>
              <a:rPr lang="en-US" sz="2000">
                <a:cs typeface="Calibri"/>
              </a:rPr>
              <a:t>Timetabling</a:t>
            </a:r>
          </a:p>
          <a:p>
            <a:r>
              <a:rPr lang="en-US" sz="2000">
                <a:cs typeface="Calibri"/>
              </a:rPr>
              <a:t>Asynchronous and synchronous presence</a:t>
            </a:r>
          </a:p>
          <a:p>
            <a:r>
              <a:rPr lang="en-US" sz="2000">
                <a:cs typeface="Calibri"/>
              </a:rPr>
              <a:t>Building and supporting group identity</a:t>
            </a:r>
          </a:p>
          <a:p>
            <a:r>
              <a:rPr lang="en-US" sz="2000">
                <a:cs typeface="Calibri"/>
              </a:rPr>
              <a:t>The motivational group</a:t>
            </a:r>
          </a:p>
          <a:p>
            <a:r>
              <a:rPr lang="en-US" sz="2000">
                <a:cs typeface="Calibri"/>
              </a:rPr>
              <a:t>The motivational teacher</a:t>
            </a:r>
          </a:p>
        </p:txBody>
      </p:sp>
    </p:spTree>
    <p:extLst>
      <p:ext uri="{BB962C8B-B14F-4D97-AF65-F5344CB8AC3E}">
        <p14:creationId xmlns:p14="http://schemas.microsoft.com/office/powerpoint/2010/main" val="2655918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fitness program&#10;&#10;Description automatically generated">
            <a:extLst>
              <a:ext uri="{FF2B5EF4-FFF2-40B4-BE49-F238E27FC236}">
                <a16:creationId xmlns:a16="http://schemas.microsoft.com/office/drawing/2014/main" id="{E2D1B2D3-E38D-8373-3E2E-EAD833B00712}"/>
              </a:ext>
            </a:extLst>
          </p:cNvPr>
          <p:cNvPicPr>
            <a:picLocks noGrp="1" noChangeAspect="1"/>
          </p:cNvPicPr>
          <p:nvPr>
            <p:ph idx="1"/>
          </p:nvPr>
        </p:nvPicPr>
        <p:blipFill rotWithShape="1">
          <a:blip r:embed="rId2"/>
          <a:srcRect l="83" r="12361"/>
          <a:stretch/>
        </p:blipFill>
        <p:spPr>
          <a:xfrm>
            <a:off x="20" y="10"/>
            <a:ext cx="12191980" cy="6857990"/>
          </a:xfrm>
          <a:prstGeom prst="rect">
            <a:avLst/>
          </a:prstGeom>
        </p:spPr>
      </p:pic>
      <p:sp>
        <p:nvSpPr>
          <p:cNvPr id="12"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81B973-93D8-30F2-1B8A-22AA28E2087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Just like any VLE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02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A85619E-59AB-4E59-8DD1-77D17FCB33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70524" cy="6858000"/>
          </a:xfrm>
          <a:custGeom>
            <a:avLst/>
            <a:gdLst>
              <a:gd name="connsiteX0" fmla="*/ 0 w 7579856"/>
              <a:gd name="connsiteY0" fmla="*/ 0 h 6858000"/>
              <a:gd name="connsiteX1" fmla="*/ 7579856 w 7579856"/>
              <a:gd name="connsiteY1" fmla="*/ 0 h 6858000"/>
              <a:gd name="connsiteX2" fmla="*/ 7470504 w 7579856"/>
              <a:gd name="connsiteY2" fmla="*/ 260102 h 6858000"/>
              <a:gd name="connsiteX3" fmla="*/ 7382971 w 7579856"/>
              <a:gd name="connsiteY3" fmla="*/ 293939 h 6858000"/>
              <a:gd name="connsiteX4" fmla="*/ 7424315 w 7579856"/>
              <a:gd name="connsiteY4" fmla="*/ 333533 h 6858000"/>
              <a:gd name="connsiteX5" fmla="*/ 7371566 w 7579856"/>
              <a:gd name="connsiteY5" fmla="*/ 479678 h 6858000"/>
              <a:gd name="connsiteX6" fmla="*/ 7333409 w 7579856"/>
              <a:gd name="connsiteY6" fmla="*/ 639474 h 6858000"/>
              <a:gd name="connsiteX7" fmla="*/ 7277592 w 7579856"/>
              <a:gd name="connsiteY7" fmla="*/ 752461 h 6858000"/>
              <a:gd name="connsiteX8" fmla="*/ 7168002 w 7579856"/>
              <a:gd name="connsiteY8" fmla="*/ 908523 h 6858000"/>
              <a:gd name="connsiteX9" fmla="*/ 6878697 w 7579856"/>
              <a:gd name="connsiteY9" fmla="*/ 1346641 h 6858000"/>
              <a:gd name="connsiteX10" fmla="*/ 6794992 w 7579856"/>
              <a:gd name="connsiteY10" fmla="*/ 1562952 h 6858000"/>
              <a:gd name="connsiteX11" fmla="*/ 6734639 w 7579856"/>
              <a:gd name="connsiteY11" fmla="*/ 1920622 h 6858000"/>
              <a:gd name="connsiteX12" fmla="*/ 6730519 w 7579856"/>
              <a:gd name="connsiteY12" fmla="*/ 2097872 h 6858000"/>
              <a:gd name="connsiteX13" fmla="*/ 6705894 w 7579856"/>
              <a:gd name="connsiteY13" fmla="*/ 2420416 h 6858000"/>
              <a:gd name="connsiteX14" fmla="*/ 6683705 w 7579856"/>
              <a:gd name="connsiteY14" fmla="*/ 2654677 h 6858000"/>
              <a:gd name="connsiteX15" fmla="*/ 6638423 w 7579856"/>
              <a:gd name="connsiteY15" fmla="*/ 2846969 h 6858000"/>
              <a:gd name="connsiteX16" fmla="*/ 6553674 w 7579856"/>
              <a:gd name="connsiteY16" fmla="*/ 3101886 h 6858000"/>
              <a:gd name="connsiteX17" fmla="*/ 6511102 w 7579856"/>
              <a:gd name="connsiteY17" fmla="*/ 3227971 h 6858000"/>
              <a:gd name="connsiteX18" fmla="*/ 6492768 w 7579856"/>
              <a:gd name="connsiteY18" fmla="*/ 3410007 h 6858000"/>
              <a:gd name="connsiteX19" fmla="*/ 6483278 w 7579856"/>
              <a:gd name="connsiteY19" fmla="*/ 3413112 h 6858000"/>
              <a:gd name="connsiteX20" fmla="*/ 6457853 w 7579856"/>
              <a:gd name="connsiteY20" fmla="*/ 3475597 h 6858000"/>
              <a:gd name="connsiteX21" fmla="*/ 6410459 w 7579856"/>
              <a:gd name="connsiteY21" fmla="*/ 3726672 h 6858000"/>
              <a:gd name="connsiteX22" fmla="*/ 6359621 w 7579856"/>
              <a:gd name="connsiteY22" fmla="*/ 3847892 h 6858000"/>
              <a:gd name="connsiteX23" fmla="*/ 6334856 w 7579856"/>
              <a:gd name="connsiteY23" fmla="*/ 3885724 h 6858000"/>
              <a:gd name="connsiteX24" fmla="*/ 6293786 w 7579856"/>
              <a:gd name="connsiteY24" fmla="*/ 3949434 h 6858000"/>
              <a:gd name="connsiteX25" fmla="*/ 6245606 w 7579856"/>
              <a:gd name="connsiteY25" fmla="*/ 3999200 h 6858000"/>
              <a:gd name="connsiteX26" fmla="*/ 6141951 w 7579856"/>
              <a:gd name="connsiteY26" fmla="*/ 4086732 h 6858000"/>
              <a:gd name="connsiteX27" fmla="*/ 6078664 w 7579856"/>
              <a:gd name="connsiteY27" fmla="*/ 4186250 h 6858000"/>
              <a:gd name="connsiteX28" fmla="*/ 6022393 w 7579856"/>
              <a:gd name="connsiteY28" fmla="*/ 4256032 h 6858000"/>
              <a:gd name="connsiteX29" fmla="*/ 5948407 w 7579856"/>
              <a:gd name="connsiteY29" fmla="*/ 4384326 h 6858000"/>
              <a:gd name="connsiteX30" fmla="*/ 5876649 w 7579856"/>
              <a:gd name="connsiteY30" fmla="*/ 4557747 h 6858000"/>
              <a:gd name="connsiteX31" fmla="*/ 5843760 w 7579856"/>
              <a:gd name="connsiteY31" fmla="*/ 4628455 h 6858000"/>
              <a:gd name="connsiteX32" fmla="*/ 5770009 w 7579856"/>
              <a:gd name="connsiteY32" fmla="*/ 4708689 h 6858000"/>
              <a:gd name="connsiteX33" fmla="*/ 5725056 w 7579856"/>
              <a:gd name="connsiteY33" fmla="*/ 4751553 h 6858000"/>
              <a:gd name="connsiteX34" fmla="*/ 5673106 w 7579856"/>
              <a:gd name="connsiteY34" fmla="*/ 4803022 h 6858000"/>
              <a:gd name="connsiteX35" fmla="*/ 5646635 w 7579856"/>
              <a:gd name="connsiteY35" fmla="*/ 4918486 h 6858000"/>
              <a:gd name="connsiteX36" fmla="*/ 5632308 w 7579856"/>
              <a:gd name="connsiteY36" fmla="*/ 5003261 h 6858000"/>
              <a:gd name="connsiteX37" fmla="*/ 5600041 w 7579856"/>
              <a:gd name="connsiteY37" fmla="*/ 5126502 h 6858000"/>
              <a:gd name="connsiteX38" fmla="*/ 5593786 w 7579856"/>
              <a:gd name="connsiteY38" fmla="*/ 5183759 h 6858000"/>
              <a:gd name="connsiteX39" fmla="*/ 5566847 w 7579856"/>
              <a:gd name="connsiteY39" fmla="*/ 5283130 h 6858000"/>
              <a:gd name="connsiteX40" fmla="*/ 5545211 w 7579856"/>
              <a:gd name="connsiteY40" fmla="*/ 5391620 h 6858000"/>
              <a:gd name="connsiteX41" fmla="*/ 5504490 w 7579856"/>
              <a:gd name="connsiteY41" fmla="*/ 5443028 h 6858000"/>
              <a:gd name="connsiteX42" fmla="*/ 5495036 w 7579856"/>
              <a:gd name="connsiteY42" fmla="*/ 5535042 h 6858000"/>
              <a:gd name="connsiteX43" fmla="*/ 5481653 w 7579856"/>
              <a:gd name="connsiteY43" fmla="*/ 5579759 h 6858000"/>
              <a:gd name="connsiteX44" fmla="*/ 5453795 w 7579856"/>
              <a:gd name="connsiteY44" fmla="*/ 5665992 h 6858000"/>
              <a:gd name="connsiteX45" fmla="*/ 5417837 w 7579856"/>
              <a:gd name="connsiteY45" fmla="*/ 5741729 h 6858000"/>
              <a:gd name="connsiteX46" fmla="*/ 5398588 w 7579856"/>
              <a:gd name="connsiteY46" fmla="*/ 5893367 h 6858000"/>
              <a:gd name="connsiteX47" fmla="*/ 5412427 w 7579856"/>
              <a:gd name="connsiteY47" fmla="*/ 5943796 h 6858000"/>
              <a:gd name="connsiteX48" fmla="*/ 5400101 w 7579856"/>
              <a:gd name="connsiteY48" fmla="*/ 6000335 h 6858000"/>
              <a:gd name="connsiteX49" fmla="*/ 5408124 w 7579856"/>
              <a:gd name="connsiteY49" fmla="*/ 6055832 h 6858000"/>
              <a:gd name="connsiteX50" fmla="*/ 5382772 w 7579856"/>
              <a:gd name="connsiteY50" fmla="*/ 6106527 h 6858000"/>
              <a:gd name="connsiteX51" fmla="*/ 5354118 w 7579856"/>
              <a:gd name="connsiteY51" fmla="*/ 6177715 h 6858000"/>
              <a:gd name="connsiteX52" fmla="*/ 5352724 w 7579856"/>
              <a:gd name="connsiteY52" fmla="*/ 6231835 h 6858000"/>
              <a:gd name="connsiteX53" fmla="*/ 5314801 w 7579856"/>
              <a:gd name="connsiteY53" fmla="*/ 6378377 h 6858000"/>
              <a:gd name="connsiteX54" fmla="*/ 5346289 w 7579856"/>
              <a:gd name="connsiteY54" fmla="*/ 6531204 h 6858000"/>
              <a:gd name="connsiteX55" fmla="*/ 5296493 w 7579856"/>
              <a:gd name="connsiteY55" fmla="*/ 6828948 h 6858000"/>
              <a:gd name="connsiteX56" fmla="*/ 5299149 w 7579856"/>
              <a:gd name="connsiteY56" fmla="*/ 6850700 h 6858000"/>
              <a:gd name="connsiteX57" fmla="*/ 5293995 w 7579856"/>
              <a:gd name="connsiteY57" fmla="*/ 6858000 h 6858000"/>
              <a:gd name="connsiteX58" fmla="*/ 0 w 7579856"/>
              <a:gd name="connsiteY58" fmla="*/ 6858000 h 6858000"/>
              <a:gd name="connsiteX0" fmla="*/ 0 w 7579856"/>
              <a:gd name="connsiteY0" fmla="*/ 0 h 6858000"/>
              <a:gd name="connsiteX1" fmla="*/ 7579856 w 7579856"/>
              <a:gd name="connsiteY1" fmla="*/ 0 h 6858000"/>
              <a:gd name="connsiteX2" fmla="*/ 7470504 w 7579856"/>
              <a:gd name="connsiteY2" fmla="*/ 260102 h 6858000"/>
              <a:gd name="connsiteX3" fmla="*/ 7382971 w 7579856"/>
              <a:gd name="connsiteY3" fmla="*/ 293939 h 6858000"/>
              <a:gd name="connsiteX4" fmla="*/ 7371566 w 7579856"/>
              <a:gd name="connsiteY4" fmla="*/ 479678 h 6858000"/>
              <a:gd name="connsiteX5" fmla="*/ 7333409 w 7579856"/>
              <a:gd name="connsiteY5" fmla="*/ 639474 h 6858000"/>
              <a:gd name="connsiteX6" fmla="*/ 7277592 w 7579856"/>
              <a:gd name="connsiteY6" fmla="*/ 752461 h 6858000"/>
              <a:gd name="connsiteX7" fmla="*/ 7168002 w 7579856"/>
              <a:gd name="connsiteY7" fmla="*/ 908523 h 6858000"/>
              <a:gd name="connsiteX8" fmla="*/ 6878697 w 7579856"/>
              <a:gd name="connsiteY8" fmla="*/ 1346641 h 6858000"/>
              <a:gd name="connsiteX9" fmla="*/ 6794992 w 7579856"/>
              <a:gd name="connsiteY9" fmla="*/ 1562952 h 6858000"/>
              <a:gd name="connsiteX10" fmla="*/ 6734639 w 7579856"/>
              <a:gd name="connsiteY10" fmla="*/ 1920622 h 6858000"/>
              <a:gd name="connsiteX11" fmla="*/ 6730519 w 7579856"/>
              <a:gd name="connsiteY11" fmla="*/ 2097872 h 6858000"/>
              <a:gd name="connsiteX12" fmla="*/ 6705894 w 7579856"/>
              <a:gd name="connsiteY12" fmla="*/ 2420416 h 6858000"/>
              <a:gd name="connsiteX13" fmla="*/ 6683705 w 7579856"/>
              <a:gd name="connsiteY13" fmla="*/ 2654677 h 6858000"/>
              <a:gd name="connsiteX14" fmla="*/ 6638423 w 7579856"/>
              <a:gd name="connsiteY14" fmla="*/ 2846969 h 6858000"/>
              <a:gd name="connsiteX15" fmla="*/ 6553674 w 7579856"/>
              <a:gd name="connsiteY15" fmla="*/ 3101886 h 6858000"/>
              <a:gd name="connsiteX16" fmla="*/ 6511102 w 7579856"/>
              <a:gd name="connsiteY16" fmla="*/ 3227971 h 6858000"/>
              <a:gd name="connsiteX17" fmla="*/ 6492768 w 7579856"/>
              <a:gd name="connsiteY17" fmla="*/ 3410007 h 6858000"/>
              <a:gd name="connsiteX18" fmla="*/ 6483278 w 7579856"/>
              <a:gd name="connsiteY18" fmla="*/ 3413112 h 6858000"/>
              <a:gd name="connsiteX19" fmla="*/ 6457853 w 7579856"/>
              <a:gd name="connsiteY19" fmla="*/ 3475597 h 6858000"/>
              <a:gd name="connsiteX20" fmla="*/ 6410459 w 7579856"/>
              <a:gd name="connsiteY20" fmla="*/ 3726672 h 6858000"/>
              <a:gd name="connsiteX21" fmla="*/ 6359621 w 7579856"/>
              <a:gd name="connsiteY21" fmla="*/ 3847892 h 6858000"/>
              <a:gd name="connsiteX22" fmla="*/ 6334856 w 7579856"/>
              <a:gd name="connsiteY22" fmla="*/ 3885724 h 6858000"/>
              <a:gd name="connsiteX23" fmla="*/ 6293786 w 7579856"/>
              <a:gd name="connsiteY23" fmla="*/ 3949434 h 6858000"/>
              <a:gd name="connsiteX24" fmla="*/ 6245606 w 7579856"/>
              <a:gd name="connsiteY24" fmla="*/ 3999200 h 6858000"/>
              <a:gd name="connsiteX25" fmla="*/ 6141951 w 7579856"/>
              <a:gd name="connsiteY25" fmla="*/ 4086732 h 6858000"/>
              <a:gd name="connsiteX26" fmla="*/ 6078664 w 7579856"/>
              <a:gd name="connsiteY26" fmla="*/ 4186250 h 6858000"/>
              <a:gd name="connsiteX27" fmla="*/ 6022393 w 7579856"/>
              <a:gd name="connsiteY27" fmla="*/ 4256032 h 6858000"/>
              <a:gd name="connsiteX28" fmla="*/ 5948407 w 7579856"/>
              <a:gd name="connsiteY28" fmla="*/ 4384326 h 6858000"/>
              <a:gd name="connsiteX29" fmla="*/ 5876649 w 7579856"/>
              <a:gd name="connsiteY29" fmla="*/ 4557747 h 6858000"/>
              <a:gd name="connsiteX30" fmla="*/ 5843760 w 7579856"/>
              <a:gd name="connsiteY30" fmla="*/ 4628455 h 6858000"/>
              <a:gd name="connsiteX31" fmla="*/ 5770009 w 7579856"/>
              <a:gd name="connsiteY31" fmla="*/ 4708689 h 6858000"/>
              <a:gd name="connsiteX32" fmla="*/ 5725056 w 7579856"/>
              <a:gd name="connsiteY32" fmla="*/ 4751553 h 6858000"/>
              <a:gd name="connsiteX33" fmla="*/ 5673106 w 7579856"/>
              <a:gd name="connsiteY33" fmla="*/ 4803022 h 6858000"/>
              <a:gd name="connsiteX34" fmla="*/ 5646635 w 7579856"/>
              <a:gd name="connsiteY34" fmla="*/ 4918486 h 6858000"/>
              <a:gd name="connsiteX35" fmla="*/ 5632308 w 7579856"/>
              <a:gd name="connsiteY35" fmla="*/ 5003261 h 6858000"/>
              <a:gd name="connsiteX36" fmla="*/ 5600041 w 7579856"/>
              <a:gd name="connsiteY36" fmla="*/ 5126502 h 6858000"/>
              <a:gd name="connsiteX37" fmla="*/ 5593786 w 7579856"/>
              <a:gd name="connsiteY37" fmla="*/ 5183759 h 6858000"/>
              <a:gd name="connsiteX38" fmla="*/ 5566847 w 7579856"/>
              <a:gd name="connsiteY38" fmla="*/ 5283130 h 6858000"/>
              <a:gd name="connsiteX39" fmla="*/ 5545211 w 7579856"/>
              <a:gd name="connsiteY39" fmla="*/ 5391620 h 6858000"/>
              <a:gd name="connsiteX40" fmla="*/ 5504490 w 7579856"/>
              <a:gd name="connsiteY40" fmla="*/ 5443028 h 6858000"/>
              <a:gd name="connsiteX41" fmla="*/ 5495036 w 7579856"/>
              <a:gd name="connsiteY41" fmla="*/ 5535042 h 6858000"/>
              <a:gd name="connsiteX42" fmla="*/ 5481653 w 7579856"/>
              <a:gd name="connsiteY42" fmla="*/ 5579759 h 6858000"/>
              <a:gd name="connsiteX43" fmla="*/ 5453795 w 7579856"/>
              <a:gd name="connsiteY43" fmla="*/ 5665992 h 6858000"/>
              <a:gd name="connsiteX44" fmla="*/ 5417837 w 7579856"/>
              <a:gd name="connsiteY44" fmla="*/ 5741729 h 6858000"/>
              <a:gd name="connsiteX45" fmla="*/ 5398588 w 7579856"/>
              <a:gd name="connsiteY45" fmla="*/ 5893367 h 6858000"/>
              <a:gd name="connsiteX46" fmla="*/ 5412427 w 7579856"/>
              <a:gd name="connsiteY46" fmla="*/ 5943796 h 6858000"/>
              <a:gd name="connsiteX47" fmla="*/ 5400101 w 7579856"/>
              <a:gd name="connsiteY47" fmla="*/ 6000335 h 6858000"/>
              <a:gd name="connsiteX48" fmla="*/ 5408124 w 7579856"/>
              <a:gd name="connsiteY48" fmla="*/ 6055832 h 6858000"/>
              <a:gd name="connsiteX49" fmla="*/ 5382772 w 7579856"/>
              <a:gd name="connsiteY49" fmla="*/ 6106527 h 6858000"/>
              <a:gd name="connsiteX50" fmla="*/ 5354118 w 7579856"/>
              <a:gd name="connsiteY50" fmla="*/ 6177715 h 6858000"/>
              <a:gd name="connsiteX51" fmla="*/ 5352724 w 7579856"/>
              <a:gd name="connsiteY51" fmla="*/ 6231835 h 6858000"/>
              <a:gd name="connsiteX52" fmla="*/ 5314801 w 7579856"/>
              <a:gd name="connsiteY52" fmla="*/ 6378377 h 6858000"/>
              <a:gd name="connsiteX53" fmla="*/ 5346289 w 7579856"/>
              <a:gd name="connsiteY53" fmla="*/ 6531204 h 6858000"/>
              <a:gd name="connsiteX54" fmla="*/ 5296493 w 7579856"/>
              <a:gd name="connsiteY54" fmla="*/ 6828948 h 6858000"/>
              <a:gd name="connsiteX55" fmla="*/ 5299149 w 7579856"/>
              <a:gd name="connsiteY55" fmla="*/ 6850700 h 6858000"/>
              <a:gd name="connsiteX56" fmla="*/ 5293995 w 7579856"/>
              <a:gd name="connsiteY56" fmla="*/ 6858000 h 6858000"/>
              <a:gd name="connsiteX57" fmla="*/ 0 w 7579856"/>
              <a:gd name="connsiteY57" fmla="*/ 6858000 h 6858000"/>
              <a:gd name="connsiteX58" fmla="*/ 0 w 7579856"/>
              <a:gd name="connsiteY58" fmla="*/ 0 h 6858000"/>
              <a:gd name="connsiteX0" fmla="*/ 0 w 7579856"/>
              <a:gd name="connsiteY0" fmla="*/ 0 h 6858000"/>
              <a:gd name="connsiteX1" fmla="*/ 7579856 w 7579856"/>
              <a:gd name="connsiteY1" fmla="*/ 0 h 6858000"/>
              <a:gd name="connsiteX2" fmla="*/ 7470504 w 7579856"/>
              <a:gd name="connsiteY2" fmla="*/ 260102 h 6858000"/>
              <a:gd name="connsiteX3" fmla="*/ 7393573 w 7579856"/>
              <a:gd name="connsiteY3" fmla="*/ 399956 h 6858000"/>
              <a:gd name="connsiteX4" fmla="*/ 7371566 w 7579856"/>
              <a:gd name="connsiteY4" fmla="*/ 479678 h 6858000"/>
              <a:gd name="connsiteX5" fmla="*/ 7333409 w 7579856"/>
              <a:gd name="connsiteY5" fmla="*/ 639474 h 6858000"/>
              <a:gd name="connsiteX6" fmla="*/ 7277592 w 7579856"/>
              <a:gd name="connsiteY6" fmla="*/ 752461 h 6858000"/>
              <a:gd name="connsiteX7" fmla="*/ 7168002 w 7579856"/>
              <a:gd name="connsiteY7" fmla="*/ 908523 h 6858000"/>
              <a:gd name="connsiteX8" fmla="*/ 6878697 w 7579856"/>
              <a:gd name="connsiteY8" fmla="*/ 1346641 h 6858000"/>
              <a:gd name="connsiteX9" fmla="*/ 6794992 w 7579856"/>
              <a:gd name="connsiteY9" fmla="*/ 1562952 h 6858000"/>
              <a:gd name="connsiteX10" fmla="*/ 6734639 w 7579856"/>
              <a:gd name="connsiteY10" fmla="*/ 1920622 h 6858000"/>
              <a:gd name="connsiteX11" fmla="*/ 6730519 w 7579856"/>
              <a:gd name="connsiteY11" fmla="*/ 2097872 h 6858000"/>
              <a:gd name="connsiteX12" fmla="*/ 6705894 w 7579856"/>
              <a:gd name="connsiteY12" fmla="*/ 2420416 h 6858000"/>
              <a:gd name="connsiteX13" fmla="*/ 6683705 w 7579856"/>
              <a:gd name="connsiteY13" fmla="*/ 2654677 h 6858000"/>
              <a:gd name="connsiteX14" fmla="*/ 6638423 w 7579856"/>
              <a:gd name="connsiteY14" fmla="*/ 2846969 h 6858000"/>
              <a:gd name="connsiteX15" fmla="*/ 6553674 w 7579856"/>
              <a:gd name="connsiteY15" fmla="*/ 3101886 h 6858000"/>
              <a:gd name="connsiteX16" fmla="*/ 6511102 w 7579856"/>
              <a:gd name="connsiteY16" fmla="*/ 3227971 h 6858000"/>
              <a:gd name="connsiteX17" fmla="*/ 6492768 w 7579856"/>
              <a:gd name="connsiteY17" fmla="*/ 3410007 h 6858000"/>
              <a:gd name="connsiteX18" fmla="*/ 6483278 w 7579856"/>
              <a:gd name="connsiteY18" fmla="*/ 3413112 h 6858000"/>
              <a:gd name="connsiteX19" fmla="*/ 6457853 w 7579856"/>
              <a:gd name="connsiteY19" fmla="*/ 3475597 h 6858000"/>
              <a:gd name="connsiteX20" fmla="*/ 6410459 w 7579856"/>
              <a:gd name="connsiteY20" fmla="*/ 3726672 h 6858000"/>
              <a:gd name="connsiteX21" fmla="*/ 6359621 w 7579856"/>
              <a:gd name="connsiteY21" fmla="*/ 3847892 h 6858000"/>
              <a:gd name="connsiteX22" fmla="*/ 6334856 w 7579856"/>
              <a:gd name="connsiteY22" fmla="*/ 3885724 h 6858000"/>
              <a:gd name="connsiteX23" fmla="*/ 6293786 w 7579856"/>
              <a:gd name="connsiteY23" fmla="*/ 3949434 h 6858000"/>
              <a:gd name="connsiteX24" fmla="*/ 6245606 w 7579856"/>
              <a:gd name="connsiteY24" fmla="*/ 3999200 h 6858000"/>
              <a:gd name="connsiteX25" fmla="*/ 6141951 w 7579856"/>
              <a:gd name="connsiteY25" fmla="*/ 4086732 h 6858000"/>
              <a:gd name="connsiteX26" fmla="*/ 6078664 w 7579856"/>
              <a:gd name="connsiteY26" fmla="*/ 4186250 h 6858000"/>
              <a:gd name="connsiteX27" fmla="*/ 6022393 w 7579856"/>
              <a:gd name="connsiteY27" fmla="*/ 4256032 h 6858000"/>
              <a:gd name="connsiteX28" fmla="*/ 5948407 w 7579856"/>
              <a:gd name="connsiteY28" fmla="*/ 4384326 h 6858000"/>
              <a:gd name="connsiteX29" fmla="*/ 5876649 w 7579856"/>
              <a:gd name="connsiteY29" fmla="*/ 4557747 h 6858000"/>
              <a:gd name="connsiteX30" fmla="*/ 5843760 w 7579856"/>
              <a:gd name="connsiteY30" fmla="*/ 4628455 h 6858000"/>
              <a:gd name="connsiteX31" fmla="*/ 5770009 w 7579856"/>
              <a:gd name="connsiteY31" fmla="*/ 4708689 h 6858000"/>
              <a:gd name="connsiteX32" fmla="*/ 5725056 w 7579856"/>
              <a:gd name="connsiteY32" fmla="*/ 4751553 h 6858000"/>
              <a:gd name="connsiteX33" fmla="*/ 5673106 w 7579856"/>
              <a:gd name="connsiteY33" fmla="*/ 4803022 h 6858000"/>
              <a:gd name="connsiteX34" fmla="*/ 5646635 w 7579856"/>
              <a:gd name="connsiteY34" fmla="*/ 4918486 h 6858000"/>
              <a:gd name="connsiteX35" fmla="*/ 5632308 w 7579856"/>
              <a:gd name="connsiteY35" fmla="*/ 5003261 h 6858000"/>
              <a:gd name="connsiteX36" fmla="*/ 5600041 w 7579856"/>
              <a:gd name="connsiteY36" fmla="*/ 5126502 h 6858000"/>
              <a:gd name="connsiteX37" fmla="*/ 5593786 w 7579856"/>
              <a:gd name="connsiteY37" fmla="*/ 5183759 h 6858000"/>
              <a:gd name="connsiteX38" fmla="*/ 5566847 w 7579856"/>
              <a:gd name="connsiteY38" fmla="*/ 5283130 h 6858000"/>
              <a:gd name="connsiteX39" fmla="*/ 5545211 w 7579856"/>
              <a:gd name="connsiteY39" fmla="*/ 5391620 h 6858000"/>
              <a:gd name="connsiteX40" fmla="*/ 5504490 w 7579856"/>
              <a:gd name="connsiteY40" fmla="*/ 5443028 h 6858000"/>
              <a:gd name="connsiteX41" fmla="*/ 5495036 w 7579856"/>
              <a:gd name="connsiteY41" fmla="*/ 5535042 h 6858000"/>
              <a:gd name="connsiteX42" fmla="*/ 5481653 w 7579856"/>
              <a:gd name="connsiteY42" fmla="*/ 5579759 h 6858000"/>
              <a:gd name="connsiteX43" fmla="*/ 5453795 w 7579856"/>
              <a:gd name="connsiteY43" fmla="*/ 5665992 h 6858000"/>
              <a:gd name="connsiteX44" fmla="*/ 5417837 w 7579856"/>
              <a:gd name="connsiteY44" fmla="*/ 5741729 h 6858000"/>
              <a:gd name="connsiteX45" fmla="*/ 5398588 w 7579856"/>
              <a:gd name="connsiteY45" fmla="*/ 5893367 h 6858000"/>
              <a:gd name="connsiteX46" fmla="*/ 5412427 w 7579856"/>
              <a:gd name="connsiteY46" fmla="*/ 5943796 h 6858000"/>
              <a:gd name="connsiteX47" fmla="*/ 5400101 w 7579856"/>
              <a:gd name="connsiteY47" fmla="*/ 6000335 h 6858000"/>
              <a:gd name="connsiteX48" fmla="*/ 5408124 w 7579856"/>
              <a:gd name="connsiteY48" fmla="*/ 6055832 h 6858000"/>
              <a:gd name="connsiteX49" fmla="*/ 5382772 w 7579856"/>
              <a:gd name="connsiteY49" fmla="*/ 6106527 h 6858000"/>
              <a:gd name="connsiteX50" fmla="*/ 5354118 w 7579856"/>
              <a:gd name="connsiteY50" fmla="*/ 6177715 h 6858000"/>
              <a:gd name="connsiteX51" fmla="*/ 5352724 w 7579856"/>
              <a:gd name="connsiteY51" fmla="*/ 6231835 h 6858000"/>
              <a:gd name="connsiteX52" fmla="*/ 5314801 w 7579856"/>
              <a:gd name="connsiteY52" fmla="*/ 6378377 h 6858000"/>
              <a:gd name="connsiteX53" fmla="*/ 5346289 w 7579856"/>
              <a:gd name="connsiteY53" fmla="*/ 6531204 h 6858000"/>
              <a:gd name="connsiteX54" fmla="*/ 5296493 w 7579856"/>
              <a:gd name="connsiteY54" fmla="*/ 6828948 h 6858000"/>
              <a:gd name="connsiteX55" fmla="*/ 5299149 w 7579856"/>
              <a:gd name="connsiteY55" fmla="*/ 6850700 h 6858000"/>
              <a:gd name="connsiteX56" fmla="*/ 5293995 w 7579856"/>
              <a:gd name="connsiteY56" fmla="*/ 6858000 h 6858000"/>
              <a:gd name="connsiteX57" fmla="*/ 0 w 7579856"/>
              <a:gd name="connsiteY57" fmla="*/ 6858000 h 6858000"/>
              <a:gd name="connsiteX58" fmla="*/ 0 w 7579856"/>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579856" h="6858000">
                <a:moveTo>
                  <a:pt x="0" y="0"/>
                </a:moveTo>
                <a:lnTo>
                  <a:pt x="7579856" y="0"/>
                </a:lnTo>
                <a:lnTo>
                  <a:pt x="7470504" y="260102"/>
                </a:lnTo>
                <a:cubicBezTo>
                  <a:pt x="7461630" y="268839"/>
                  <a:pt x="7394342" y="394464"/>
                  <a:pt x="7393573" y="399956"/>
                </a:cubicBezTo>
                <a:cubicBezTo>
                  <a:pt x="7377083" y="436552"/>
                  <a:pt x="7379826" y="422089"/>
                  <a:pt x="7371566" y="479678"/>
                </a:cubicBezTo>
                <a:cubicBezTo>
                  <a:pt x="7375726" y="514866"/>
                  <a:pt x="7314090" y="538026"/>
                  <a:pt x="7333409" y="639474"/>
                </a:cubicBezTo>
                <a:cubicBezTo>
                  <a:pt x="7304030" y="645989"/>
                  <a:pt x="7277305" y="734514"/>
                  <a:pt x="7277592" y="752461"/>
                </a:cubicBezTo>
                <a:cubicBezTo>
                  <a:pt x="7263957" y="826326"/>
                  <a:pt x="7190549" y="831933"/>
                  <a:pt x="7168002" y="908523"/>
                </a:cubicBezTo>
                <a:cubicBezTo>
                  <a:pt x="7159192" y="1017987"/>
                  <a:pt x="6881131" y="1275734"/>
                  <a:pt x="6878697" y="1346641"/>
                </a:cubicBezTo>
                <a:cubicBezTo>
                  <a:pt x="6857377" y="1450976"/>
                  <a:pt x="6800249" y="1488570"/>
                  <a:pt x="6794992" y="1562952"/>
                </a:cubicBezTo>
                <a:cubicBezTo>
                  <a:pt x="6777186" y="1744477"/>
                  <a:pt x="6752997" y="1733417"/>
                  <a:pt x="6734639" y="1920622"/>
                </a:cubicBezTo>
                <a:cubicBezTo>
                  <a:pt x="6723638" y="2037344"/>
                  <a:pt x="6741520" y="1981150"/>
                  <a:pt x="6730519" y="2097872"/>
                </a:cubicBezTo>
                <a:lnTo>
                  <a:pt x="6705894" y="2420416"/>
                </a:lnTo>
                <a:cubicBezTo>
                  <a:pt x="6699729" y="2429580"/>
                  <a:pt x="6687282" y="2640728"/>
                  <a:pt x="6683705" y="2654677"/>
                </a:cubicBezTo>
                <a:cubicBezTo>
                  <a:pt x="6659846" y="2709901"/>
                  <a:pt x="6664499" y="2789595"/>
                  <a:pt x="6638423" y="2846969"/>
                </a:cubicBezTo>
                <a:cubicBezTo>
                  <a:pt x="6619172" y="2849418"/>
                  <a:pt x="6569554" y="3118422"/>
                  <a:pt x="6553674" y="3101886"/>
                </a:cubicBezTo>
                <a:cubicBezTo>
                  <a:pt x="6557982" y="3144969"/>
                  <a:pt x="6529319" y="3203242"/>
                  <a:pt x="6511102" y="3227971"/>
                </a:cubicBezTo>
                <a:cubicBezTo>
                  <a:pt x="6488937" y="3278163"/>
                  <a:pt x="6507177" y="3372316"/>
                  <a:pt x="6492768" y="3410007"/>
                </a:cubicBezTo>
                <a:cubicBezTo>
                  <a:pt x="6489589" y="3410402"/>
                  <a:pt x="6486392" y="3411447"/>
                  <a:pt x="6483278" y="3413112"/>
                </a:cubicBezTo>
                <a:cubicBezTo>
                  <a:pt x="6465197" y="3422775"/>
                  <a:pt x="6453811" y="3450753"/>
                  <a:pt x="6457853" y="3475597"/>
                </a:cubicBezTo>
                <a:cubicBezTo>
                  <a:pt x="6460183" y="3580433"/>
                  <a:pt x="6430321" y="3652787"/>
                  <a:pt x="6410459" y="3726672"/>
                </a:cubicBezTo>
                <a:cubicBezTo>
                  <a:pt x="6384227" y="3807490"/>
                  <a:pt x="6365561" y="3727296"/>
                  <a:pt x="6359621" y="3847892"/>
                </a:cubicBezTo>
                <a:cubicBezTo>
                  <a:pt x="6342065" y="3848387"/>
                  <a:pt x="6336582" y="3860219"/>
                  <a:pt x="6334856" y="3885724"/>
                </a:cubicBezTo>
                <a:cubicBezTo>
                  <a:pt x="6321106" y="3924250"/>
                  <a:pt x="6288462" y="3896248"/>
                  <a:pt x="6293786" y="3949434"/>
                </a:cubicBezTo>
                <a:lnTo>
                  <a:pt x="6245606" y="3999200"/>
                </a:lnTo>
                <a:cubicBezTo>
                  <a:pt x="6252452" y="3999667"/>
                  <a:pt x="6147291" y="4071013"/>
                  <a:pt x="6141951" y="4086732"/>
                </a:cubicBezTo>
                <a:lnTo>
                  <a:pt x="6078664" y="4186250"/>
                </a:lnTo>
                <a:cubicBezTo>
                  <a:pt x="6043445" y="4216806"/>
                  <a:pt x="6044102" y="4223020"/>
                  <a:pt x="6022393" y="4256032"/>
                </a:cubicBezTo>
                <a:cubicBezTo>
                  <a:pt x="6000683" y="4289045"/>
                  <a:pt x="6004124" y="4308922"/>
                  <a:pt x="5948407" y="4384326"/>
                </a:cubicBezTo>
                <a:cubicBezTo>
                  <a:pt x="5917508" y="4413425"/>
                  <a:pt x="5922990" y="4499081"/>
                  <a:pt x="5876649" y="4557747"/>
                </a:cubicBezTo>
                <a:cubicBezTo>
                  <a:pt x="5858396" y="4553894"/>
                  <a:pt x="5841562" y="4597689"/>
                  <a:pt x="5843760" y="4628455"/>
                </a:cubicBezTo>
                <a:lnTo>
                  <a:pt x="5770009" y="4708689"/>
                </a:lnTo>
                <a:cubicBezTo>
                  <a:pt x="5744628" y="4703789"/>
                  <a:pt x="5756788" y="4718752"/>
                  <a:pt x="5725056" y="4751553"/>
                </a:cubicBezTo>
                <a:cubicBezTo>
                  <a:pt x="5704052" y="4760054"/>
                  <a:pt x="5698443" y="4778037"/>
                  <a:pt x="5673106" y="4803022"/>
                </a:cubicBezTo>
                <a:cubicBezTo>
                  <a:pt x="5653325" y="4810967"/>
                  <a:pt x="5666864" y="4896812"/>
                  <a:pt x="5646635" y="4918486"/>
                </a:cubicBezTo>
                <a:cubicBezTo>
                  <a:pt x="5631909" y="4941605"/>
                  <a:pt x="5659196" y="4943736"/>
                  <a:pt x="5632308" y="5003261"/>
                </a:cubicBezTo>
                <a:cubicBezTo>
                  <a:pt x="5612112" y="5060835"/>
                  <a:pt x="5619821" y="5064904"/>
                  <a:pt x="5600041" y="5126502"/>
                </a:cubicBezTo>
                <a:cubicBezTo>
                  <a:pt x="5586116" y="5167992"/>
                  <a:pt x="5601826" y="5161046"/>
                  <a:pt x="5593786" y="5183759"/>
                </a:cubicBezTo>
                <a:cubicBezTo>
                  <a:pt x="5561334" y="5210589"/>
                  <a:pt x="5598993" y="5264555"/>
                  <a:pt x="5566847" y="5283130"/>
                </a:cubicBezTo>
                <a:lnTo>
                  <a:pt x="5545211" y="5391620"/>
                </a:lnTo>
                <a:lnTo>
                  <a:pt x="5504490" y="5443028"/>
                </a:lnTo>
                <a:cubicBezTo>
                  <a:pt x="5494192" y="5459332"/>
                  <a:pt x="5499256" y="5522813"/>
                  <a:pt x="5495036" y="5535042"/>
                </a:cubicBezTo>
                <a:cubicBezTo>
                  <a:pt x="5479787" y="5537507"/>
                  <a:pt x="5482184" y="5553460"/>
                  <a:pt x="5481653" y="5579759"/>
                </a:cubicBezTo>
                <a:cubicBezTo>
                  <a:pt x="5471160" y="5620723"/>
                  <a:pt x="5461279" y="5625872"/>
                  <a:pt x="5453795" y="5665992"/>
                </a:cubicBezTo>
                <a:cubicBezTo>
                  <a:pt x="5424217" y="5715929"/>
                  <a:pt x="5429438" y="5686607"/>
                  <a:pt x="5417837" y="5741729"/>
                </a:cubicBezTo>
                <a:cubicBezTo>
                  <a:pt x="5401590" y="5774002"/>
                  <a:pt x="5420077" y="5829059"/>
                  <a:pt x="5398588" y="5893367"/>
                </a:cubicBezTo>
                <a:cubicBezTo>
                  <a:pt x="5382045" y="5933309"/>
                  <a:pt x="5422284" y="5921390"/>
                  <a:pt x="5412427" y="5943796"/>
                </a:cubicBezTo>
                <a:lnTo>
                  <a:pt x="5400101" y="6000335"/>
                </a:lnTo>
                <a:lnTo>
                  <a:pt x="5408124" y="6055832"/>
                </a:lnTo>
                <a:cubicBezTo>
                  <a:pt x="5410319" y="6059068"/>
                  <a:pt x="5377455" y="6104819"/>
                  <a:pt x="5382772" y="6106527"/>
                </a:cubicBezTo>
                <a:lnTo>
                  <a:pt x="5354118" y="6177715"/>
                </a:lnTo>
                <a:cubicBezTo>
                  <a:pt x="5353654" y="6195756"/>
                  <a:pt x="5353188" y="6213795"/>
                  <a:pt x="5352724" y="6231835"/>
                </a:cubicBezTo>
                <a:lnTo>
                  <a:pt x="5314801" y="6378377"/>
                </a:lnTo>
                <a:cubicBezTo>
                  <a:pt x="5286767" y="6424906"/>
                  <a:pt x="5363614" y="6441657"/>
                  <a:pt x="5346289" y="6531204"/>
                </a:cubicBezTo>
                <a:cubicBezTo>
                  <a:pt x="5336370" y="6605939"/>
                  <a:pt x="5310363" y="6768382"/>
                  <a:pt x="5296493" y="6828948"/>
                </a:cubicBezTo>
                <a:cubicBezTo>
                  <a:pt x="5300217" y="6838357"/>
                  <a:pt x="5300699" y="6845216"/>
                  <a:pt x="5299149" y="6850700"/>
                </a:cubicBezTo>
                <a:lnTo>
                  <a:pt x="5293995" y="6858000"/>
                </a:lnTo>
                <a:lnTo>
                  <a:pt x="0" y="6858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A65555-4A4C-F7A1-50D1-B810C95A0477}"/>
              </a:ext>
            </a:extLst>
          </p:cNvPr>
          <p:cNvSpPr>
            <a:spLocks noGrp="1"/>
          </p:cNvSpPr>
          <p:nvPr>
            <p:ph type="title"/>
          </p:nvPr>
        </p:nvSpPr>
        <p:spPr>
          <a:xfrm>
            <a:off x="925158" y="1317273"/>
            <a:ext cx="3715081" cy="2549145"/>
          </a:xfrm>
        </p:spPr>
        <p:txBody>
          <a:bodyPr vert="horz" lIns="91440" tIns="45720" rIns="91440" bIns="45720" rtlCol="0" anchor="b">
            <a:normAutofit/>
          </a:bodyPr>
          <a:lstStyle/>
          <a:p>
            <a:pPr algn="ctr"/>
            <a:r>
              <a:rPr lang="en-US" sz="3600">
                <a:solidFill>
                  <a:schemeClr val="tx1">
                    <a:lumMod val="85000"/>
                    <a:lumOff val="15000"/>
                  </a:schemeClr>
                </a:solidFill>
              </a:rPr>
              <a:t>Just like any timetable</a:t>
            </a:r>
          </a:p>
        </p:txBody>
      </p:sp>
      <p:sp>
        <p:nvSpPr>
          <p:cNvPr id="18" name="Freeform: Shape 17">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1131" y="618119"/>
            <a:ext cx="6124588"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5F6F5"/>
          </a:solidFill>
          <a:ln>
            <a:noFill/>
          </a:ln>
          <a:effectLst>
            <a:outerShdw blurRad="25400" dist="254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descr="A screenshot of a computer&#10;&#10;Description automatically generated">
            <a:extLst>
              <a:ext uri="{FF2B5EF4-FFF2-40B4-BE49-F238E27FC236}">
                <a16:creationId xmlns:a16="http://schemas.microsoft.com/office/drawing/2014/main" id="{D0E3BDAA-006A-F139-FA83-67AE20C3F1F2}"/>
              </a:ext>
            </a:extLst>
          </p:cNvPr>
          <p:cNvPicPr>
            <a:picLocks noGrp="1" noChangeAspect="1"/>
          </p:cNvPicPr>
          <p:nvPr>
            <p:ph idx="1"/>
          </p:nvPr>
        </p:nvPicPr>
        <p:blipFill rotWithShape="1">
          <a:blip r:embed="rId2"/>
          <a:srcRect r="11108"/>
          <a:stretch/>
        </p:blipFill>
        <p:spPr>
          <a:xfrm>
            <a:off x="5591998" y="785161"/>
            <a:ext cx="5802855" cy="5287680"/>
          </a:xfrm>
          <a:prstGeom prst="rect">
            <a:avLst/>
          </a:prstGeom>
        </p:spPr>
      </p:pic>
      <p:sp>
        <p:nvSpPr>
          <p:cNvPr id="20" name="Rectangle 6">
            <a:extLst>
              <a:ext uri="{FF2B5EF4-FFF2-40B4-BE49-F238E27FC236}">
                <a16:creationId xmlns:a16="http://schemas.microsoft.com/office/drawing/2014/main" id="{11685A1B-C158-49A6-BF8F-0D4868852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6787" y="434144"/>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027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13EC2C-EDFB-25D5-8336-FDA1A498E5DA}"/>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The power of the High Five</a:t>
            </a:r>
          </a:p>
        </p:txBody>
      </p:sp>
      <p:sp>
        <p:nvSpPr>
          <p:cNvPr id="15" name="Freeform: Shape 14">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screenshot of a social media page&#10;&#10;Description automatically generated">
            <a:extLst>
              <a:ext uri="{FF2B5EF4-FFF2-40B4-BE49-F238E27FC236}">
                <a16:creationId xmlns:a16="http://schemas.microsoft.com/office/drawing/2014/main" id="{2374046E-B412-390D-8111-70CCAC3C48BA}"/>
              </a:ext>
            </a:extLst>
          </p:cNvPr>
          <p:cNvPicPr>
            <a:picLocks noGrp="1" noChangeAspect="1"/>
          </p:cNvPicPr>
          <p:nvPr>
            <p:ph idx="1"/>
          </p:nvPr>
        </p:nvPicPr>
        <p:blipFill>
          <a:blip r:embed="rId2"/>
          <a:stretch>
            <a:fillRect/>
          </a:stretch>
        </p:blipFill>
        <p:spPr>
          <a:xfrm>
            <a:off x="5474899" y="1161140"/>
            <a:ext cx="6129502" cy="4505183"/>
          </a:xfrm>
          <a:prstGeom prst="rect">
            <a:avLst/>
          </a:prstGeom>
        </p:spPr>
      </p:pic>
    </p:spTree>
    <p:extLst>
      <p:ext uri="{BB962C8B-B14F-4D97-AF65-F5344CB8AC3E}">
        <p14:creationId xmlns:p14="http://schemas.microsoft.com/office/powerpoint/2010/main" val="389286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212AF8-0BDC-CBBC-6AAE-7800C15AD759}"/>
              </a:ext>
            </a:extLst>
          </p:cNvPr>
          <p:cNvSpPr>
            <a:spLocks noGrp="1"/>
          </p:cNvSpPr>
          <p:nvPr>
            <p:ph type="title"/>
          </p:nvPr>
        </p:nvSpPr>
        <p:spPr>
          <a:xfrm>
            <a:off x="1184744" y="5198168"/>
            <a:ext cx="9859618" cy="642797"/>
          </a:xfrm>
        </p:spPr>
        <p:txBody>
          <a:bodyPr vert="horz" lIns="91440" tIns="45720" rIns="91440" bIns="45720" rtlCol="0" anchor="b">
            <a:normAutofit/>
          </a:bodyPr>
          <a:lstStyle/>
          <a:p>
            <a:pPr algn="ctr"/>
            <a:r>
              <a:rPr lang="en-US" sz="3600"/>
              <a:t>Being in class, in person</a:t>
            </a:r>
          </a:p>
        </p:txBody>
      </p:sp>
      <p:sp>
        <p:nvSpPr>
          <p:cNvPr id="59" name="Freeform: Shape 58">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3" descr="A person on exercise bikes in a room with people sitting on exercise bikes&#10;&#10;Description automatically generated">
            <a:extLst>
              <a:ext uri="{FF2B5EF4-FFF2-40B4-BE49-F238E27FC236}">
                <a16:creationId xmlns:a16="http://schemas.microsoft.com/office/drawing/2014/main" id="{50590505-F08E-B000-CD7E-77B2252DC02A}"/>
              </a:ext>
            </a:extLst>
          </p:cNvPr>
          <p:cNvPicPr>
            <a:picLocks noGrp="1" noChangeAspect="1"/>
          </p:cNvPicPr>
          <p:nvPr>
            <p:ph idx="1"/>
          </p:nvPr>
        </p:nvPicPr>
        <p:blipFill rotWithShape="1">
          <a:blip r:embed="rId2"/>
          <a:srcRect t="18404" b="5611"/>
          <a:stretch/>
        </p:blipFill>
        <p:spPr>
          <a:xfrm>
            <a:off x="2079812" y="805516"/>
            <a:ext cx="8032376" cy="4074026"/>
          </a:xfrm>
          <a:prstGeom prst="rect">
            <a:avLst/>
          </a:prstGeom>
        </p:spPr>
      </p:pic>
    </p:spTree>
    <p:extLst>
      <p:ext uri="{BB962C8B-B14F-4D97-AF65-F5344CB8AC3E}">
        <p14:creationId xmlns:p14="http://schemas.microsoft.com/office/powerpoint/2010/main" val="383926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group of people posing for a photo&#10;&#10;Description automatically generated">
            <a:extLst>
              <a:ext uri="{FF2B5EF4-FFF2-40B4-BE49-F238E27FC236}">
                <a16:creationId xmlns:a16="http://schemas.microsoft.com/office/drawing/2014/main" id="{3A4D55C2-B86B-476F-35C3-5BEE211C72FA}"/>
              </a:ext>
            </a:extLst>
          </p:cNvPr>
          <p:cNvPicPr>
            <a:picLocks noChangeAspect="1"/>
          </p:cNvPicPr>
          <p:nvPr/>
        </p:nvPicPr>
        <p:blipFill rotWithShape="1">
          <a:blip r:embed="rId2"/>
          <a:srcRect t="10402" b="12841"/>
          <a:stretch/>
        </p:blipFill>
        <p:spPr>
          <a:xfrm>
            <a:off x="838199" y="735153"/>
            <a:ext cx="10515602" cy="5387693"/>
          </a:xfrm>
          <a:prstGeom prst="rect">
            <a:avLst/>
          </a:prstGeom>
        </p:spPr>
      </p:pic>
    </p:spTree>
    <p:extLst>
      <p:ext uri="{BB962C8B-B14F-4D97-AF65-F5344CB8AC3E}">
        <p14:creationId xmlns:p14="http://schemas.microsoft.com/office/powerpoint/2010/main" val="258081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4A551B-4FC1-FA84-B19C-B0648BD53001}"/>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Another class photo</a:t>
            </a:r>
          </a:p>
        </p:txBody>
      </p:sp>
      <p:sp>
        <p:nvSpPr>
          <p:cNvPr id="3" name="Content Placeholder 2">
            <a:extLst>
              <a:ext uri="{FF2B5EF4-FFF2-40B4-BE49-F238E27FC236}">
                <a16:creationId xmlns:a16="http://schemas.microsoft.com/office/drawing/2014/main" id="{0F60021A-661B-C843-E3BC-180C6B39322E}"/>
              </a:ext>
            </a:extLst>
          </p:cNvPr>
          <p:cNvSpPr>
            <a:spLocks noGrp="1"/>
          </p:cNvSpPr>
          <p:nvPr>
            <p:ph idx="1"/>
          </p:nvPr>
        </p:nvSpPr>
        <p:spPr>
          <a:xfrm>
            <a:off x="5228702" y="4414180"/>
            <a:ext cx="6128274" cy="884538"/>
          </a:xfrm>
        </p:spPr>
        <p:txBody>
          <a:bodyPr vert="horz" lIns="91440" tIns="45720" rIns="91440" bIns="45720" rtlCol="0">
            <a:normAutofit/>
          </a:bodyPr>
          <a:lstStyle/>
          <a:p>
            <a:pPr marL="0" indent="0" algn="r">
              <a:buNone/>
            </a:pPr>
            <a:r>
              <a:rPr lang="en-US" sz="2400">
                <a:solidFill>
                  <a:schemeClr val="bg1"/>
                </a:solidFill>
              </a:rPr>
              <a:t>Not Peloton!</a:t>
            </a:r>
          </a:p>
        </p:txBody>
      </p:sp>
      <p:pic>
        <p:nvPicPr>
          <p:cNvPr id="5" name="Picture 2" descr="A group of people posing for a photo&#10;&#10;Description automatically generated">
            <a:extLst>
              <a:ext uri="{FF2B5EF4-FFF2-40B4-BE49-F238E27FC236}">
                <a16:creationId xmlns:a16="http://schemas.microsoft.com/office/drawing/2014/main" id="{DC3632DA-08C1-5B15-7469-0777D382C9D1}"/>
              </a:ext>
            </a:extLst>
          </p:cNvPr>
          <p:cNvPicPr>
            <a:picLocks noChangeAspect="1"/>
          </p:cNvPicPr>
          <p:nvPr/>
        </p:nvPicPr>
        <p:blipFill rotWithShape="1">
          <a:blip r:embed="rId3"/>
          <a:srcRect t="8696" r="2" b="6545"/>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21" name="Group 2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2" name="Freeform: Shape 2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122953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7FEDFB484D814F86B59DA0D4CF31D6" ma:contentTypeVersion="16" ma:contentTypeDescription="Create a new document." ma:contentTypeScope="" ma:versionID="714cf8f64f0e448c1eecc49e7cc432cf">
  <xsd:schema xmlns:xsd="http://www.w3.org/2001/XMLSchema" xmlns:xs="http://www.w3.org/2001/XMLSchema" xmlns:p="http://schemas.microsoft.com/office/2006/metadata/properties" xmlns:ns2="40765e52-4fc5-47ed-be78-21adcc5b5890" xmlns:ns3="1bd8f4a8-47af-45b7-bd17-49c071e431f2" targetNamespace="http://schemas.microsoft.com/office/2006/metadata/properties" ma:root="true" ma:fieldsID="5cd25545c9cfa1544cfa3998608e189a" ns2:_="" ns3:_="">
    <xsd:import namespace="40765e52-4fc5-47ed-be78-21adcc5b5890"/>
    <xsd:import namespace="1bd8f4a8-47af-45b7-bd17-49c071e431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765e52-4fc5-47ed-be78-21adcc5b58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a7a97d3-a1e8-4e72-aadf-490c0711cbeb"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d8f4a8-47af-45b7-bd17-49c071e431f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6327cf5-f42f-477a-8696-58be38f60113}" ma:internalName="TaxCatchAll" ma:showField="CatchAllData" ma:web="1bd8f4a8-47af-45b7-bd17-49c071e431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bd8f4a8-47af-45b7-bd17-49c071e431f2" xsi:nil="true"/>
    <lcf76f155ced4ddcb4097134ff3c332f xmlns="40765e52-4fc5-47ed-be78-21adcc5b58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2B3C83-AD9C-4F1F-8E7F-C56BF4D77B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765e52-4fc5-47ed-be78-21adcc5b5890"/>
    <ds:schemaRef ds:uri="1bd8f4a8-47af-45b7-bd17-49c071e431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E929A4-F600-4A45-899A-8539AF60D472}">
  <ds:schemaRefs>
    <ds:schemaRef ds:uri="http://schemas.microsoft.com/sharepoint/v3/contenttype/forms"/>
  </ds:schemaRefs>
</ds:datastoreItem>
</file>

<file path=customXml/itemProps3.xml><?xml version="1.0" encoding="utf-8"?>
<ds:datastoreItem xmlns:ds="http://schemas.openxmlformats.org/officeDocument/2006/customXml" ds:itemID="{9E2D5F60-C83A-4B1A-B98D-22EDE1045F96}">
  <ds:schemaRefs>
    <ds:schemaRef ds:uri="http://schemas.microsoft.com/office/2006/metadata/properties"/>
    <ds:schemaRef ds:uri="http://schemas.microsoft.com/office/infopath/2007/PartnerControls"/>
    <ds:schemaRef ds:uri="1bd8f4a8-47af-45b7-bd17-49c071e431f2"/>
    <ds:schemaRef ds:uri="40765e52-4fc5-47ed-be78-21adcc5b5890"/>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37</TotalTime>
  <Words>238</Words>
  <Application>Microsoft Office PowerPoint</Application>
  <PresentationFormat>Widescreen</PresentationFormat>
  <Paragraphs>17</Paragraphs>
  <Slides>20</Slides>
  <Notes>8</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office theme</vt:lpstr>
      <vt:lpstr>RAISE Spring Webinar: Attendance, Engagement and Learning</vt:lpstr>
      <vt:lpstr>The Learning Journey on a Bike that Goes Nowhere</vt:lpstr>
      <vt:lpstr>What can Peloton tell us about student engagement?</vt:lpstr>
      <vt:lpstr>Just like any VLE </vt:lpstr>
      <vt:lpstr>Just like any timetable</vt:lpstr>
      <vt:lpstr>The power of the High Five</vt:lpstr>
      <vt:lpstr>Being in class, in person</vt:lpstr>
      <vt:lpstr>PowerPoint Presentation</vt:lpstr>
      <vt:lpstr>Another class photo</vt:lpstr>
      <vt:lpstr>The teacher and the student</vt:lpstr>
      <vt:lpstr>Emily Nordmann</vt:lpstr>
      <vt:lpstr>Social media plus the VLE</vt:lpstr>
      <vt:lpstr>'Study with me' videos</vt:lpstr>
      <vt:lpstr>Gamification/Learner Analytics</vt:lpstr>
      <vt:lpstr>From the full class to the empty one</vt:lpstr>
      <vt:lpstr>PowerPoint Presentation</vt:lpstr>
      <vt:lpstr>Desire paths: Karen Ray Costa (2022)</vt:lpstr>
      <vt:lpstr>Karen and Pete both point out that…</vt:lpstr>
      <vt:lpstr>Prompt question:  What are students’ ‘desire paths’ in relation to teaching?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RAISE Spring Webinar: Attendance, Engagement and Learning</dc:title>
  <dc:creator>Rachel Forsyth</dc:creator>
  <cp:lastModifiedBy>Rachel Forsyth</cp:lastModifiedBy>
  <cp:revision>78</cp:revision>
  <dcterms:created xsi:type="dcterms:W3CDTF">2023-07-07T15:26:43Z</dcterms:created>
  <dcterms:modified xsi:type="dcterms:W3CDTF">2023-07-10T10:30:15Z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0x010100017FEDFB484D814F86B59DA0D4CF31D6</vt:lpwstr>
  </property>
  <property fmtid="{D5CDD505-2E9C-101B-9397-08002B2CF9AE}" pid="3" name="MediaServiceImageTags">
    <vt:lpwstr/>
  </property>
</Properties>
</file>